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Inter SemiBold"/>
      <p:regular r:id="rId29"/>
      <p:bold r:id="rId30"/>
    </p:embeddedFont>
    <p:embeddedFont>
      <p:font typeface="Inter"/>
      <p:regular r:id="rId31"/>
      <p:bold r:id="rId32"/>
    </p:embeddedFont>
    <p:embeddedFont>
      <p:font typeface="Quicksand"/>
      <p:regular r:id="rId33"/>
      <p:bold r:id="rId34"/>
    </p:embeddedFont>
    <p:embeddedFont>
      <p:font typeface="Quicksand SemiBold"/>
      <p:regular r:id="rId35"/>
      <p:bold r:id="rId36"/>
    </p:embeddedFont>
    <p:embeddedFont>
      <p:font typeface="Inter Medium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InterSemiBol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nter-regular.fntdata"/><Relationship Id="rId30" Type="http://schemas.openxmlformats.org/officeDocument/2006/relationships/font" Target="fonts/InterSemiBold-bold.fntdata"/><Relationship Id="rId11" Type="http://schemas.openxmlformats.org/officeDocument/2006/relationships/slide" Target="slides/slide7.xml"/><Relationship Id="rId33" Type="http://schemas.openxmlformats.org/officeDocument/2006/relationships/font" Target="fonts/Quicksand-regular.fntdata"/><Relationship Id="rId10" Type="http://schemas.openxmlformats.org/officeDocument/2006/relationships/slide" Target="slides/slide6.xml"/><Relationship Id="rId32" Type="http://schemas.openxmlformats.org/officeDocument/2006/relationships/font" Target="fonts/Inter-bold.fntdata"/><Relationship Id="rId13" Type="http://schemas.openxmlformats.org/officeDocument/2006/relationships/slide" Target="slides/slide9.xml"/><Relationship Id="rId35" Type="http://schemas.openxmlformats.org/officeDocument/2006/relationships/font" Target="fonts/QuicksandSemiBold-regular.fntdata"/><Relationship Id="rId12" Type="http://schemas.openxmlformats.org/officeDocument/2006/relationships/slide" Target="slides/slide8.xml"/><Relationship Id="rId34" Type="http://schemas.openxmlformats.org/officeDocument/2006/relationships/font" Target="fonts/Quicksand-bold.fntdata"/><Relationship Id="rId15" Type="http://schemas.openxmlformats.org/officeDocument/2006/relationships/slide" Target="slides/slide11.xml"/><Relationship Id="rId37" Type="http://schemas.openxmlformats.org/officeDocument/2006/relationships/font" Target="fonts/InterMedium-regular.fntdata"/><Relationship Id="rId14" Type="http://schemas.openxmlformats.org/officeDocument/2006/relationships/slide" Target="slides/slide10.xml"/><Relationship Id="rId36" Type="http://schemas.openxmlformats.org/officeDocument/2006/relationships/font" Target="fonts/QuicksandSemiBold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InterMedium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6" name="Google Shape;221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2b4e1414a4f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2b4e1414a4f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2671ee64d5d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7" name="Google Shape;2307;g2671ee64d5d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g2671ee64d5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6" name="Google Shape;2316;g2671ee64d5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2671ee64d5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2671ee64d5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at the top 5% of users, these are the top 5 repeated coordinates from that group of users.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2671ee64d5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2671ee64d5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2b4e1414a4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6" name="Google Shape;2336;g2b4e1414a4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g2b4e1414a4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1" name="Google Shape;2341;g2b4e1414a4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g2b4e1414a4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6" name="Google Shape;2346;g2b4e1414a4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2b4e1414a4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Google Shape;2351;g2b4e1414a4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2671ee64d5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2671ee64d5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24459266da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24459266da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2b480c737e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2b480c737e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2b480c737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2b480c737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2671ee64d5d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2671ee64d5d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2671ee64d5d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4" name="Google Shape;2254;g2671ee64d5d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g2b480c737e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7" name="Google Shape;2267;g2b480c737e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2671ee64d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2671ee64d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2b4e1414a4f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2b4e1414a4f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2671ee64d5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2671ee64d5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446450" y="985350"/>
            <a:ext cx="6251100" cy="2072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94150" y="3441225"/>
            <a:ext cx="3155700" cy="78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224000" y="207275"/>
            <a:ext cx="8685400" cy="4766860"/>
            <a:chOff x="224000" y="207275"/>
            <a:chExt cx="8685400" cy="4766860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224000" y="207275"/>
              <a:ext cx="8685400" cy="4766860"/>
              <a:chOff x="224000" y="207275"/>
              <a:chExt cx="8685400" cy="476686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224000" y="207275"/>
                <a:ext cx="491100" cy="491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8418300" y="4483035"/>
                <a:ext cx="491100" cy="491100"/>
                <a:chOff x="8418300" y="4483035"/>
                <a:chExt cx="491100" cy="491100"/>
              </a:xfrm>
            </p:grpSpPr>
            <p:sp>
              <p:nvSpPr>
                <p:cNvPr id="15" name="Google Shape;15;p2"/>
                <p:cNvSpPr/>
                <p:nvPr/>
              </p:nvSpPr>
              <p:spPr>
                <a:xfrm>
                  <a:off x="8418300" y="4483035"/>
                  <a:ext cx="491100" cy="4911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Quicksand"/>
                    <a:ea typeface="Quicksand"/>
                    <a:cs typeface="Quicksand"/>
                    <a:sym typeface="Quicksand"/>
                  </a:endParaRPr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8570700" y="4635435"/>
                  <a:ext cx="186300" cy="1863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Quicksand"/>
                    <a:ea typeface="Quicksand"/>
                    <a:cs typeface="Quicksand"/>
                    <a:sym typeface="Quicksand"/>
                  </a:endParaRPr>
                </a:p>
              </p:txBody>
            </p:sp>
          </p:grpSp>
        </p:grpSp>
        <p:grpSp>
          <p:nvGrpSpPr>
            <p:cNvPr id="17" name="Google Shape;17;p2"/>
            <p:cNvGrpSpPr/>
            <p:nvPr/>
          </p:nvGrpSpPr>
          <p:grpSpPr>
            <a:xfrm>
              <a:off x="357650" y="209487"/>
              <a:ext cx="8469387" cy="4726393"/>
              <a:chOff x="357650" y="209487"/>
              <a:chExt cx="8469387" cy="4726393"/>
            </a:xfrm>
          </p:grpSpPr>
          <p:grpSp>
            <p:nvGrpSpPr>
              <p:cNvPr id="18" name="Google Shape;18;p2"/>
              <p:cNvGrpSpPr/>
              <p:nvPr/>
            </p:nvGrpSpPr>
            <p:grpSpPr>
              <a:xfrm>
                <a:off x="8554462" y="2746457"/>
                <a:ext cx="75128" cy="1290105"/>
                <a:chOff x="2002320" y="1814040"/>
                <a:chExt cx="82440" cy="1415520"/>
              </a:xfrm>
            </p:grpSpPr>
            <p:sp>
              <p:nvSpPr>
                <p:cNvPr id="19" name="Google Shape;19;p2"/>
                <p:cNvSpPr/>
                <p:nvPr/>
              </p:nvSpPr>
              <p:spPr>
                <a:xfrm>
                  <a:off x="2002320" y="181404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4"/>
                      </a:moveTo>
                      <a:cubicBezTo>
                        <a:pt x="229" y="177"/>
                        <a:pt x="178" y="229"/>
                        <a:pt x="115" y="229"/>
                      </a:cubicBezTo>
                      <a:cubicBezTo>
                        <a:pt x="52" y="229"/>
                        <a:pt x="0" y="177"/>
                        <a:pt x="0" y="114"/>
                      </a:cubicBezTo>
                      <a:cubicBezTo>
                        <a:pt x="0" y="51"/>
                        <a:pt x="52" y="0"/>
                        <a:pt x="115" y="0"/>
                      </a:cubicBezTo>
                      <a:cubicBezTo>
                        <a:pt x="178" y="0"/>
                        <a:pt x="229" y="51"/>
                        <a:pt x="229" y="1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2002320" y="192492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5"/>
                      </a:moveTo>
                      <a:cubicBezTo>
                        <a:pt x="229" y="178"/>
                        <a:pt x="178" y="229"/>
                        <a:pt x="115" y="229"/>
                      </a:cubicBezTo>
                      <a:cubicBezTo>
                        <a:pt x="52" y="229"/>
                        <a:pt x="0" y="178"/>
                        <a:pt x="0" y="115"/>
                      </a:cubicBezTo>
                      <a:cubicBezTo>
                        <a:pt x="0" y="52"/>
                        <a:pt x="52" y="0"/>
                        <a:pt x="115" y="0"/>
                      </a:cubicBezTo>
                      <a:cubicBezTo>
                        <a:pt x="178" y="0"/>
                        <a:pt x="229" y="52"/>
                        <a:pt x="229" y="11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2002320" y="203616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4"/>
                      </a:moveTo>
                      <a:cubicBezTo>
                        <a:pt x="229" y="178"/>
                        <a:pt x="178" y="229"/>
                        <a:pt x="115" y="229"/>
                      </a:cubicBezTo>
                      <a:cubicBezTo>
                        <a:pt x="52" y="229"/>
                        <a:pt x="0" y="177"/>
                        <a:pt x="0" y="114"/>
                      </a:cubicBezTo>
                      <a:cubicBezTo>
                        <a:pt x="0" y="50"/>
                        <a:pt x="52" y="0"/>
                        <a:pt x="115" y="0"/>
                      </a:cubicBezTo>
                      <a:cubicBezTo>
                        <a:pt x="178" y="0"/>
                        <a:pt x="229" y="51"/>
                        <a:pt x="229" y="1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2002320" y="214740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4"/>
                      </a:moveTo>
                      <a:cubicBezTo>
                        <a:pt x="229" y="177"/>
                        <a:pt x="178" y="229"/>
                        <a:pt x="115" y="229"/>
                      </a:cubicBezTo>
                      <a:cubicBezTo>
                        <a:pt x="52" y="229"/>
                        <a:pt x="0" y="177"/>
                        <a:pt x="0" y="114"/>
                      </a:cubicBezTo>
                      <a:cubicBezTo>
                        <a:pt x="0" y="51"/>
                        <a:pt x="52" y="0"/>
                        <a:pt x="115" y="0"/>
                      </a:cubicBezTo>
                      <a:cubicBezTo>
                        <a:pt x="178" y="0"/>
                        <a:pt x="229" y="51"/>
                        <a:pt x="229" y="1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2002320" y="225828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5"/>
                      </a:moveTo>
                      <a:cubicBezTo>
                        <a:pt x="229" y="178"/>
                        <a:pt x="178" y="229"/>
                        <a:pt x="115" y="229"/>
                      </a:cubicBezTo>
                      <a:cubicBezTo>
                        <a:pt x="52" y="229"/>
                        <a:pt x="0" y="178"/>
                        <a:pt x="0" y="115"/>
                      </a:cubicBezTo>
                      <a:cubicBezTo>
                        <a:pt x="0" y="52"/>
                        <a:pt x="52" y="0"/>
                        <a:pt x="115" y="0"/>
                      </a:cubicBezTo>
                      <a:cubicBezTo>
                        <a:pt x="178" y="0"/>
                        <a:pt x="229" y="52"/>
                        <a:pt x="229" y="11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2002320" y="236952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4"/>
                      </a:moveTo>
                      <a:cubicBezTo>
                        <a:pt x="229" y="178"/>
                        <a:pt x="178" y="229"/>
                        <a:pt x="115" y="229"/>
                      </a:cubicBezTo>
                      <a:cubicBezTo>
                        <a:pt x="52" y="229"/>
                        <a:pt x="0" y="177"/>
                        <a:pt x="0" y="114"/>
                      </a:cubicBezTo>
                      <a:cubicBezTo>
                        <a:pt x="0" y="50"/>
                        <a:pt x="52" y="0"/>
                        <a:pt x="115" y="0"/>
                      </a:cubicBezTo>
                      <a:cubicBezTo>
                        <a:pt x="178" y="0"/>
                        <a:pt x="229" y="51"/>
                        <a:pt x="229" y="1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2002320" y="248076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4"/>
                      </a:moveTo>
                      <a:cubicBezTo>
                        <a:pt x="229" y="177"/>
                        <a:pt x="178" y="229"/>
                        <a:pt x="115" y="229"/>
                      </a:cubicBezTo>
                      <a:cubicBezTo>
                        <a:pt x="52" y="229"/>
                        <a:pt x="0" y="177"/>
                        <a:pt x="0" y="114"/>
                      </a:cubicBezTo>
                      <a:cubicBezTo>
                        <a:pt x="0" y="51"/>
                        <a:pt x="52" y="0"/>
                        <a:pt x="115" y="0"/>
                      </a:cubicBezTo>
                      <a:cubicBezTo>
                        <a:pt x="178" y="0"/>
                        <a:pt x="229" y="51"/>
                        <a:pt x="229" y="1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2002320" y="259164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5"/>
                      </a:moveTo>
                      <a:cubicBezTo>
                        <a:pt x="229" y="178"/>
                        <a:pt x="178" y="229"/>
                        <a:pt x="115" y="229"/>
                      </a:cubicBezTo>
                      <a:cubicBezTo>
                        <a:pt x="52" y="229"/>
                        <a:pt x="0" y="178"/>
                        <a:pt x="0" y="115"/>
                      </a:cubicBezTo>
                      <a:cubicBezTo>
                        <a:pt x="0" y="52"/>
                        <a:pt x="52" y="0"/>
                        <a:pt x="115" y="0"/>
                      </a:cubicBezTo>
                      <a:cubicBezTo>
                        <a:pt x="178" y="0"/>
                        <a:pt x="229" y="52"/>
                        <a:pt x="229" y="11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2002320" y="270288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4"/>
                      </a:moveTo>
                      <a:cubicBezTo>
                        <a:pt x="229" y="178"/>
                        <a:pt x="178" y="229"/>
                        <a:pt x="115" y="229"/>
                      </a:cubicBezTo>
                      <a:cubicBezTo>
                        <a:pt x="52" y="229"/>
                        <a:pt x="0" y="177"/>
                        <a:pt x="0" y="114"/>
                      </a:cubicBezTo>
                      <a:cubicBezTo>
                        <a:pt x="0" y="50"/>
                        <a:pt x="52" y="0"/>
                        <a:pt x="115" y="0"/>
                      </a:cubicBezTo>
                      <a:cubicBezTo>
                        <a:pt x="178" y="0"/>
                        <a:pt x="229" y="51"/>
                        <a:pt x="229" y="1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2002320" y="281376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4"/>
                      </a:moveTo>
                      <a:cubicBezTo>
                        <a:pt x="229" y="177"/>
                        <a:pt x="178" y="229"/>
                        <a:pt x="115" y="229"/>
                      </a:cubicBezTo>
                      <a:cubicBezTo>
                        <a:pt x="52" y="229"/>
                        <a:pt x="0" y="177"/>
                        <a:pt x="0" y="114"/>
                      </a:cubicBezTo>
                      <a:cubicBezTo>
                        <a:pt x="0" y="52"/>
                        <a:pt x="52" y="0"/>
                        <a:pt x="115" y="0"/>
                      </a:cubicBezTo>
                      <a:cubicBezTo>
                        <a:pt x="178" y="0"/>
                        <a:pt x="229" y="52"/>
                        <a:pt x="229" y="1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2002320" y="292464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5"/>
                      </a:moveTo>
                      <a:cubicBezTo>
                        <a:pt x="229" y="178"/>
                        <a:pt x="178" y="229"/>
                        <a:pt x="115" y="229"/>
                      </a:cubicBezTo>
                      <a:cubicBezTo>
                        <a:pt x="52" y="229"/>
                        <a:pt x="0" y="179"/>
                        <a:pt x="0" y="115"/>
                      </a:cubicBezTo>
                      <a:cubicBezTo>
                        <a:pt x="0" y="52"/>
                        <a:pt x="52" y="0"/>
                        <a:pt x="115" y="0"/>
                      </a:cubicBezTo>
                      <a:cubicBezTo>
                        <a:pt x="178" y="0"/>
                        <a:pt x="229" y="51"/>
                        <a:pt x="229" y="11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2002320" y="303588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4"/>
                      </a:moveTo>
                      <a:cubicBezTo>
                        <a:pt x="229" y="177"/>
                        <a:pt x="178" y="229"/>
                        <a:pt x="115" y="229"/>
                      </a:cubicBezTo>
                      <a:cubicBezTo>
                        <a:pt x="52" y="229"/>
                        <a:pt x="0" y="177"/>
                        <a:pt x="0" y="114"/>
                      </a:cubicBezTo>
                      <a:cubicBezTo>
                        <a:pt x="0" y="51"/>
                        <a:pt x="52" y="0"/>
                        <a:pt x="115" y="0"/>
                      </a:cubicBezTo>
                      <a:cubicBezTo>
                        <a:pt x="178" y="0"/>
                        <a:pt x="229" y="51"/>
                        <a:pt x="229" y="1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2002320" y="3146760"/>
                  <a:ext cx="82440" cy="82800"/>
                </a:xfrm>
                <a:custGeom>
                  <a:rect b="b" l="l" r="r" t="t"/>
                  <a:pathLst>
                    <a:path extrusionOk="0" h="230" w="229">
                      <a:moveTo>
                        <a:pt x="229" y="115"/>
                      </a:moveTo>
                      <a:cubicBezTo>
                        <a:pt x="229" y="178"/>
                        <a:pt x="178" y="230"/>
                        <a:pt x="115" y="230"/>
                      </a:cubicBezTo>
                      <a:cubicBezTo>
                        <a:pt x="52" y="230"/>
                        <a:pt x="0" y="178"/>
                        <a:pt x="0" y="115"/>
                      </a:cubicBezTo>
                      <a:cubicBezTo>
                        <a:pt x="0" y="52"/>
                        <a:pt x="52" y="0"/>
                        <a:pt x="115" y="0"/>
                      </a:cubicBezTo>
                      <a:cubicBezTo>
                        <a:pt x="178" y="0"/>
                        <a:pt x="229" y="52"/>
                        <a:pt x="229" y="11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800" lIns="90000" spcFirstLastPara="1" rIns="90000" wrap="square" tIns="378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" name="Google Shape;32;p2"/>
              <p:cNvGrpSpPr/>
              <p:nvPr/>
            </p:nvGrpSpPr>
            <p:grpSpPr>
              <a:xfrm rot="5400000">
                <a:off x="7839917" y="3343448"/>
                <a:ext cx="1878120" cy="96120"/>
                <a:chOff x="2794680" y="4579560"/>
                <a:chExt cx="1878120" cy="96120"/>
              </a:xfrm>
            </p:grpSpPr>
            <p:sp>
              <p:nvSpPr>
                <p:cNvPr id="33" name="Google Shape;33;p2"/>
                <p:cNvSpPr/>
                <p:nvPr/>
              </p:nvSpPr>
              <p:spPr>
                <a:xfrm>
                  <a:off x="3610080" y="4579560"/>
                  <a:ext cx="95760" cy="96120"/>
                </a:xfrm>
                <a:custGeom>
                  <a:rect b="b" l="l" r="r" t="t"/>
                  <a:pathLst>
                    <a:path extrusionOk="0" h="267" w="266">
                      <a:moveTo>
                        <a:pt x="266" y="133"/>
                      </a:moveTo>
                      <a:cubicBezTo>
                        <a:pt x="266" y="207"/>
                        <a:pt x="207" y="267"/>
                        <a:pt x="133" y="267"/>
                      </a:cubicBezTo>
                      <a:cubicBezTo>
                        <a:pt x="59" y="267"/>
                        <a:pt x="0" y="207"/>
                        <a:pt x="0" y="133"/>
                      </a:cubicBezTo>
                      <a:cubicBezTo>
                        <a:pt x="0" y="59"/>
                        <a:pt x="59" y="0"/>
                        <a:pt x="133" y="0"/>
                      </a:cubicBezTo>
                      <a:cubicBezTo>
                        <a:pt x="207" y="0"/>
                        <a:pt x="266" y="59"/>
                        <a:pt x="266" y="13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3461040" y="4583520"/>
                  <a:ext cx="87840" cy="87840"/>
                </a:xfrm>
                <a:custGeom>
                  <a:rect b="b" l="l" r="r" t="t"/>
                  <a:pathLst>
                    <a:path extrusionOk="0" h="244" w="244">
                      <a:moveTo>
                        <a:pt x="244" y="122"/>
                      </a:moveTo>
                      <a:cubicBezTo>
                        <a:pt x="244" y="190"/>
                        <a:pt x="189" y="244"/>
                        <a:pt x="122" y="244"/>
                      </a:cubicBezTo>
                      <a:cubicBezTo>
                        <a:pt x="54" y="244"/>
                        <a:pt x="0" y="190"/>
                        <a:pt x="0" y="122"/>
                      </a:cubicBezTo>
                      <a:cubicBezTo>
                        <a:pt x="0" y="55"/>
                        <a:pt x="54" y="0"/>
                        <a:pt x="122" y="0"/>
                      </a:cubicBezTo>
                      <a:cubicBezTo>
                        <a:pt x="189" y="0"/>
                        <a:pt x="244" y="55"/>
                        <a:pt x="244" y="1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2825" lIns="90000" spcFirstLastPara="1" rIns="90000" wrap="square" tIns="428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3317400" y="4587840"/>
                  <a:ext cx="79560" cy="79560"/>
                </a:xfrm>
                <a:custGeom>
                  <a:rect b="b" l="l" r="r" t="t"/>
                  <a:pathLst>
                    <a:path extrusionOk="0" h="221" w="221">
                      <a:moveTo>
                        <a:pt x="221" y="110"/>
                      </a:moveTo>
                      <a:cubicBezTo>
                        <a:pt x="221" y="171"/>
                        <a:pt x="172" y="221"/>
                        <a:pt x="111" y="221"/>
                      </a:cubicBezTo>
                      <a:cubicBezTo>
                        <a:pt x="50" y="221"/>
                        <a:pt x="0" y="171"/>
                        <a:pt x="0" y="110"/>
                      </a:cubicBezTo>
                      <a:cubicBezTo>
                        <a:pt x="0" y="49"/>
                        <a:pt x="50" y="0"/>
                        <a:pt x="111" y="0"/>
                      </a:cubicBezTo>
                      <a:cubicBezTo>
                        <a:pt x="172" y="0"/>
                        <a:pt x="221" y="49"/>
                        <a:pt x="221" y="1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4550" lIns="90000" spcFirstLastPara="1" rIns="90000" wrap="square" tIns="34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3230280" y="4591800"/>
                  <a:ext cx="71640" cy="71640"/>
                </a:xfrm>
                <a:custGeom>
                  <a:rect b="b" l="l" r="r" t="t"/>
                  <a:pathLst>
                    <a:path extrusionOk="0" h="199" w="199">
                      <a:moveTo>
                        <a:pt x="199" y="99"/>
                      </a:moveTo>
                      <a:cubicBezTo>
                        <a:pt x="199" y="154"/>
                        <a:pt x="154" y="199"/>
                        <a:pt x="99" y="199"/>
                      </a:cubicBezTo>
                      <a:cubicBezTo>
                        <a:pt x="44" y="199"/>
                        <a:pt x="0" y="154"/>
                        <a:pt x="0" y="99"/>
                      </a:cubicBezTo>
                      <a:cubicBezTo>
                        <a:pt x="0" y="44"/>
                        <a:pt x="44" y="0"/>
                        <a:pt x="99" y="0"/>
                      </a:cubicBezTo>
                      <a:cubicBezTo>
                        <a:pt x="154" y="0"/>
                        <a:pt x="199" y="44"/>
                        <a:pt x="199" y="9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6625" lIns="90000" spcFirstLastPara="1" rIns="90000" wrap="square" tIns="266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3143160" y="4595760"/>
                  <a:ext cx="63360" cy="63360"/>
                </a:xfrm>
                <a:custGeom>
                  <a:rect b="b" l="l" r="r" t="t"/>
                  <a:pathLst>
                    <a:path extrusionOk="0" h="176" w="176">
                      <a:moveTo>
                        <a:pt x="176" y="88"/>
                      </a:moveTo>
                      <a:cubicBezTo>
                        <a:pt x="176" y="137"/>
                        <a:pt x="136" y="176"/>
                        <a:pt x="88" y="176"/>
                      </a:cubicBezTo>
                      <a:cubicBezTo>
                        <a:pt x="39" y="176"/>
                        <a:pt x="0" y="137"/>
                        <a:pt x="0" y="88"/>
                      </a:cubicBezTo>
                      <a:cubicBezTo>
                        <a:pt x="0" y="40"/>
                        <a:pt x="39" y="0"/>
                        <a:pt x="88" y="0"/>
                      </a:cubicBezTo>
                      <a:cubicBezTo>
                        <a:pt x="136" y="0"/>
                        <a:pt x="176" y="40"/>
                        <a:pt x="176" y="8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8350" lIns="90000" spcFirstLastPara="1" rIns="90000" wrap="square" tIns="183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3056040" y="4599720"/>
                  <a:ext cx="55440" cy="55440"/>
                </a:xfrm>
                <a:custGeom>
                  <a:rect b="b" l="l" r="r" t="t"/>
                  <a:pathLst>
                    <a:path extrusionOk="0" h="154" w="154">
                      <a:moveTo>
                        <a:pt x="154" y="77"/>
                      </a:moveTo>
                      <a:cubicBezTo>
                        <a:pt x="154" y="120"/>
                        <a:pt x="120" y="154"/>
                        <a:pt x="77" y="154"/>
                      </a:cubicBezTo>
                      <a:cubicBezTo>
                        <a:pt x="34" y="154"/>
                        <a:pt x="0" y="120"/>
                        <a:pt x="0" y="77"/>
                      </a:cubicBezTo>
                      <a:cubicBezTo>
                        <a:pt x="0" y="35"/>
                        <a:pt x="34" y="0"/>
                        <a:pt x="77" y="0"/>
                      </a:cubicBezTo>
                      <a:cubicBezTo>
                        <a:pt x="120" y="0"/>
                        <a:pt x="154" y="35"/>
                        <a:pt x="154" y="7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0425" lIns="90000" spcFirstLastPara="1" rIns="90000" wrap="square" tIns="10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2968920" y="4604040"/>
                  <a:ext cx="47160" cy="47160"/>
                </a:xfrm>
                <a:custGeom>
                  <a:rect b="b" l="l" r="r" t="t"/>
                  <a:pathLst>
                    <a:path extrusionOk="0" h="131" w="131">
                      <a:moveTo>
                        <a:pt x="131" y="65"/>
                      </a:moveTo>
                      <a:cubicBezTo>
                        <a:pt x="131" y="102"/>
                        <a:pt x="102" y="131"/>
                        <a:pt x="66" y="131"/>
                      </a:cubicBezTo>
                      <a:cubicBezTo>
                        <a:pt x="30" y="131"/>
                        <a:pt x="0" y="102"/>
                        <a:pt x="0" y="65"/>
                      </a:cubicBezTo>
                      <a:cubicBezTo>
                        <a:pt x="0" y="29"/>
                        <a:pt x="30" y="0"/>
                        <a:pt x="66" y="0"/>
                      </a:cubicBezTo>
                      <a:cubicBezTo>
                        <a:pt x="102" y="0"/>
                        <a:pt x="131" y="29"/>
                        <a:pt x="131" y="6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150" lIns="90000" spcFirstLastPara="1" rIns="90000" wrap="square" tIns="2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2881800" y="4608000"/>
                  <a:ext cx="39240" cy="39240"/>
                </a:xfrm>
                <a:custGeom>
                  <a:rect b="b" l="l" r="r" t="t"/>
                  <a:pathLst>
                    <a:path extrusionOk="0" h="109" w="109">
                      <a:moveTo>
                        <a:pt x="109" y="54"/>
                      </a:moveTo>
                      <a:cubicBezTo>
                        <a:pt x="109" y="84"/>
                        <a:pt x="85" y="109"/>
                        <a:pt x="55" y="109"/>
                      </a:cubicBezTo>
                      <a:cubicBezTo>
                        <a:pt x="24" y="109"/>
                        <a:pt x="0" y="84"/>
                        <a:pt x="0" y="54"/>
                      </a:cubicBezTo>
                      <a:cubicBezTo>
                        <a:pt x="0" y="24"/>
                        <a:pt x="25" y="0"/>
                        <a:pt x="55" y="0"/>
                      </a:cubicBezTo>
                      <a:cubicBezTo>
                        <a:pt x="85" y="0"/>
                        <a:pt x="109" y="24"/>
                        <a:pt x="109" y="5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2794680" y="4611960"/>
                  <a:ext cx="31320" cy="30960"/>
                </a:xfrm>
                <a:custGeom>
                  <a:rect b="b" l="l" r="r" t="t"/>
                  <a:pathLst>
                    <a:path extrusionOk="0" h="86" w="87">
                      <a:moveTo>
                        <a:pt x="87" y="43"/>
                      </a:moveTo>
                      <a:cubicBezTo>
                        <a:pt x="87" y="67"/>
                        <a:pt x="66" y="86"/>
                        <a:pt x="43" y="86"/>
                      </a:cubicBezTo>
                      <a:cubicBezTo>
                        <a:pt x="19" y="86"/>
                        <a:pt x="0" y="67"/>
                        <a:pt x="0" y="43"/>
                      </a:cubicBezTo>
                      <a:cubicBezTo>
                        <a:pt x="0" y="19"/>
                        <a:pt x="19" y="0"/>
                        <a:pt x="43" y="0"/>
                      </a:cubicBezTo>
                      <a:cubicBezTo>
                        <a:pt x="66" y="0"/>
                        <a:pt x="87" y="19"/>
                        <a:pt x="87" y="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3761280" y="4579560"/>
                  <a:ext cx="96120" cy="96120"/>
                </a:xfrm>
                <a:custGeom>
                  <a:rect b="b" l="l" r="r" t="t"/>
                  <a:pathLst>
                    <a:path extrusionOk="0" h="267" w="267">
                      <a:moveTo>
                        <a:pt x="0" y="133"/>
                      </a:moveTo>
                      <a:cubicBezTo>
                        <a:pt x="0" y="60"/>
                        <a:pt x="60" y="0"/>
                        <a:pt x="134" y="0"/>
                      </a:cubicBezTo>
                      <a:cubicBezTo>
                        <a:pt x="208" y="0"/>
                        <a:pt x="267" y="59"/>
                        <a:pt x="267" y="133"/>
                      </a:cubicBezTo>
                      <a:cubicBezTo>
                        <a:pt x="267" y="207"/>
                        <a:pt x="207" y="267"/>
                        <a:pt x="134" y="267"/>
                      </a:cubicBezTo>
                      <a:cubicBezTo>
                        <a:pt x="60" y="267"/>
                        <a:pt x="0" y="207"/>
                        <a:pt x="0" y="13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3918960" y="4583520"/>
                  <a:ext cx="87480" cy="87840"/>
                </a:xfrm>
                <a:custGeom>
                  <a:rect b="b" l="l" r="r" t="t"/>
                  <a:pathLst>
                    <a:path extrusionOk="0" h="244" w="243">
                      <a:moveTo>
                        <a:pt x="0" y="122"/>
                      </a:moveTo>
                      <a:cubicBezTo>
                        <a:pt x="0" y="55"/>
                        <a:pt x="54" y="0"/>
                        <a:pt x="122" y="0"/>
                      </a:cubicBezTo>
                      <a:cubicBezTo>
                        <a:pt x="189" y="0"/>
                        <a:pt x="243" y="55"/>
                        <a:pt x="243" y="122"/>
                      </a:cubicBezTo>
                      <a:cubicBezTo>
                        <a:pt x="243" y="190"/>
                        <a:pt x="189" y="244"/>
                        <a:pt x="122" y="244"/>
                      </a:cubicBezTo>
                      <a:cubicBezTo>
                        <a:pt x="54" y="244"/>
                        <a:pt x="0" y="190"/>
                        <a:pt x="0" y="1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2825" lIns="90000" spcFirstLastPara="1" rIns="90000" wrap="square" tIns="428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4070160" y="4587840"/>
                  <a:ext cx="79920" cy="79560"/>
                </a:xfrm>
                <a:custGeom>
                  <a:rect b="b" l="l" r="r" t="t"/>
                  <a:pathLst>
                    <a:path extrusionOk="0" h="221" w="222">
                      <a:moveTo>
                        <a:pt x="0" y="110"/>
                      </a:moveTo>
                      <a:cubicBezTo>
                        <a:pt x="0" y="49"/>
                        <a:pt x="50" y="0"/>
                        <a:pt x="111" y="0"/>
                      </a:cubicBezTo>
                      <a:cubicBezTo>
                        <a:pt x="172" y="0"/>
                        <a:pt x="222" y="49"/>
                        <a:pt x="222" y="110"/>
                      </a:cubicBezTo>
                      <a:cubicBezTo>
                        <a:pt x="222" y="171"/>
                        <a:pt x="172" y="221"/>
                        <a:pt x="111" y="221"/>
                      </a:cubicBezTo>
                      <a:cubicBezTo>
                        <a:pt x="50" y="221"/>
                        <a:pt x="0" y="171"/>
                        <a:pt x="0" y="1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4550" lIns="90000" spcFirstLastPara="1" rIns="90000" wrap="square" tIns="34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4165560" y="4591800"/>
                  <a:ext cx="71640" cy="71640"/>
                </a:xfrm>
                <a:custGeom>
                  <a:rect b="b" l="l" r="r" t="t"/>
                  <a:pathLst>
                    <a:path extrusionOk="0" h="199" w="199">
                      <a:moveTo>
                        <a:pt x="0" y="99"/>
                      </a:moveTo>
                      <a:cubicBezTo>
                        <a:pt x="0" y="44"/>
                        <a:pt x="44" y="0"/>
                        <a:pt x="100" y="0"/>
                      </a:cubicBezTo>
                      <a:cubicBezTo>
                        <a:pt x="155" y="0"/>
                        <a:pt x="199" y="44"/>
                        <a:pt x="199" y="99"/>
                      </a:cubicBezTo>
                      <a:cubicBezTo>
                        <a:pt x="199" y="154"/>
                        <a:pt x="155" y="199"/>
                        <a:pt x="100" y="199"/>
                      </a:cubicBezTo>
                      <a:cubicBezTo>
                        <a:pt x="44" y="199"/>
                        <a:pt x="0" y="154"/>
                        <a:pt x="0" y="9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6625" lIns="90000" spcFirstLastPara="1" rIns="90000" wrap="square" tIns="266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4260960" y="4595760"/>
                  <a:ext cx="63360" cy="63360"/>
                </a:xfrm>
                <a:custGeom>
                  <a:rect b="b" l="l" r="r" t="t"/>
                  <a:pathLst>
                    <a:path extrusionOk="0" h="176" w="176">
                      <a:moveTo>
                        <a:pt x="0" y="88"/>
                      </a:moveTo>
                      <a:cubicBezTo>
                        <a:pt x="0" y="40"/>
                        <a:pt x="39" y="0"/>
                        <a:pt x="88" y="0"/>
                      </a:cubicBezTo>
                      <a:cubicBezTo>
                        <a:pt x="136" y="0"/>
                        <a:pt x="176" y="40"/>
                        <a:pt x="176" y="88"/>
                      </a:cubicBezTo>
                      <a:cubicBezTo>
                        <a:pt x="176" y="137"/>
                        <a:pt x="136" y="176"/>
                        <a:pt x="88" y="176"/>
                      </a:cubicBezTo>
                      <a:cubicBezTo>
                        <a:pt x="39" y="176"/>
                        <a:pt x="0" y="137"/>
                        <a:pt x="0" y="8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8350" lIns="90000" spcFirstLastPara="1" rIns="90000" wrap="square" tIns="183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4356000" y="4599720"/>
                  <a:ext cx="55440" cy="55440"/>
                </a:xfrm>
                <a:custGeom>
                  <a:rect b="b" l="l" r="r" t="t"/>
                  <a:pathLst>
                    <a:path extrusionOk="0" h="154" w="154">
                      <a:moveTo>
                        <a:pt x="0" y="77"/>
                      </a:moveTo>
                      <a:cubicBezTo>
                        <a:pt x="0" y="35"/>
                        <a:pt x="34" y="0"/>
                        <a:pt x="77" y="0"/>
                      </a:cubicBezTo>
                      <a:cubicBezTo>
                        <a:pt x="120" y="0"/>
                        <a:pt x="154" y="35"/>
                        <a:pt x="154" y="77"/>
                      </a:cubicBezTo>
                      <a:cubicBezTo>
                        <a:pt x="154" y="120"/>
                        <a:pt x="120" y="154"/>
                        <a:pt x="77" y="154"/>
                      </a:cubicBezTo>
                      <a:cubicBezTo>
                        <a:pt x="34" y="154"/>
                        <a:pt x="0" y="120"/>
                        <a:pt x="0" y="7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0425" lIns="90000" spcFirstLastPara="1" rIns="90000" wrap="square" tIns="10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4451040" y="4604040"/>
                  <a:ext cx="47520" cy="47160"/>
                </a:xfrm>
                <a:custGeom>
                  <a:rect b="b" l="l" r="r" t="t"/>
                  <a:pathLst>
                    <a:path extrusionOk="0" h="131" w="132">
                      <a:moveTo>
                        <a:pt x="0" y="65"/>
                      </a:moveTo>
                      <a:cubicBezTo>
                        <a:pt x="0" y="29"/>
                        <a:pt x="30" y="0"/>
                        <a:pt x="66" y="0"/>
                      </a:cubicBezTo>
                      <a:cubicBezTo>
                        <a:pt x="102" y="0"/>
                        <a:pt x="132" y="29"/>
                        <a:pt x="132" y="65"/>
                      </a:cubicBezTo>
                      <a:cubicBezTo>
                        <a:pt x="132" y="102"/>
                        <a:pt x="102" y="131"/>
                        <a:pt x="66" y="131"/>
                      </a:cubicBezTo>
                      <a:cubicBezTo>
                        <a:pt x="30" y="131"/>
                        <a:pt x="0" y="102"/>
                        <a:pt x="0" y="6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150" lIns="90000" spcFirstLastPara="1" rIns="90000" wrap="square" tIns="2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4546440" y="4608000"/>
                  <a:ext cx="39240" cy="39240"/>
                </a:xfrm>
                <a:custGeom>
                  <a:rect b="b" l="l" r="r" t="t"/>
                  <a:pathLst>
                    <a:path extrusionOk="0" h="109" w="109">
                      <a:moveTo>
                        <a:pt x="0" y="54"/>
                      </a:moveTo>
                      <a:cubicBezTo>
                        <a:pt x="0" y="24"/>
                        <a:pt x="24" y="0"/>
                        <a:pt x="54" y="0"/>
                      </a:cubicBezTo>
                      <a:cubicBezTo>
                        <a:pt x="84" y="0"/>
                        <a:pt x="109" y="24"/>
                        <a:pt x="109" y="54"/>
                      </a:cubicBezTo>
                      <a:cubicBezTo>
                        <a:pt x="109" y="84"/>
                        <a:pt x="84" y="109"/>
                        <a:pt x="54" y="109"/>
                      </a:cubicBezTo>
                      <a:cubicBezTo>
                        <a:pt x="24" y="109"/>
                        <a:pt x="0" y="84"/>
                        <a:pt x="0" y="5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4641480" y="4611960"/>
                  <a:ext cx="31320" cy="30960"/>
                </a:xfrm>
                <a:custGeom>
                  <a:rect b="b" l="l" r="r" t="t"/>
                  <a:pathLst>
                    <a:path extrusionOk="0" h="86" w="87">
                      <a:moveTo>
                        <a:pt x="0" y="43"/>
                      </a:moveTo>
                      <a:cubicBezTo>
                        <a:pt x="0" y="19"/>
                        <a:pt x="19" y="0"/>
                        <a:pt x="43" y="0"/>
                      </a:cubicBezTo>
                      <a:cubicBezTo>
                        <a:pt x="66" y="0"/>
                        <a:pt x="87" y="19"/>
                        <a:pt x="87" y="43"/>
                      </a:cubicBezTo>
                      <a:cubicBezTo>
                        <a:pt x="87" y="67"/>
                        <a:pt x="66" y="86"/>
                        <a:pt x="43" y="86"/>
                      </a:cubicBezTo>
                      <a:cubicBezTo>
                        <a:pt x="19" y="86"/>
                        <a:pt x="0" y="67"/>
                        <a:pt x="0" y="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1" name="Google Shape;51;p2"/>
              <p:cNvGrpSpPr/>
              <p:nvPr/>
            </p:nvGrpSpPr>
            <p:grpSpPr>
              <a:xfrm rot="5400000">
                <a:off x="1547262" y="-398001"/>
                <a:ext cx="75128" cy="1290105"/>
                <a:chOff x="2002320" y="1814040"/>
                <a:chExt cx="82440" cy="1415520"/>
              </a:xfrm>
            </p:grpSpPr>
            <p:sp>
              <p:nvSpPr>
                <p:cNvPr id="52" name="Google Shape;52;p2"/>
                <p:cNvSpPr/>
                <p:nvPr/>
              </p:nvSpPr>
              <p:spPr>
                <a:xfrm>
                  <a:off x="2002320" y="181404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4"/>
                      </a:moveTo>
                      <a:cubicBezTo>
                        <a:pt x="229" y="177"/>
                        <a:pt x="178" y="229"/>
                        <a:pt x="115" y="229"/>
                      </a:cubicBezTo>
                      <a:cubicBezTo>
                        <a:pt x="52" y="229"/>
                        <a:pt x="0" y="177"/>
                        <a:pt x="0" y="114"/>
                      </a:cubicBezTo>
                      <a:cubicBezTo>
                        <a:pt x="0" y="51"/>
                        <a:pt x="52" y="0"/>
                        <a:pt x="115" y="0"/>
                      </a:cubicBezTo>
                      <a:cubicBezTo>
                        <a:pt x="178" y="0"/>
                        <a:pt x="229" y="51"/>
                        <a:pt x="229" y="1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2002320" y="192492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5"/>
                      </a:moveTo>
                      <a:cubicBezTo>
                        <a:pt x="229" y="178"/>
                        <a:pt x="178" y="229"/>
                        <a:pt x="115" y="229"/>
                      </a:cubicBezTo>
                      <a:cubicBezTo>
                        <a:pt x="52" y="229"/>
                        <a:pt x="0" y="178"/>
                        <a:pt x="0" y="115"/>
                      </a:cubicBezTo>
                      <a:cubicBezTo>
                        <a:pt x="0" y="52"/>
                        <a:pt x="52" y="0"/>
                        <a:pt x="115" y="0"/>
                      </a:cubicBezTo>
                      <a:cubicBezTo>
                        <a:pt x="178" y="0"/>
                        <a:pt x="229" y="52"/>
                        <a:pt x="229" y="11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2002320" y="203616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4"/>
                      </a:moveTo>
                      <a:cubicBezTo>
                        <a:pt x="229" y="178"/>
                        <a:pt x="178" y="229"/>
                        <a:pt x="115" y="229"/>
                      </a:cubicBezTo>
                      <a:cubicBezTo>
                        <a:pt x="52" y="229"/>
                        <a:pt x="0" y="177"/>
                        <a:pt x="0" y="114"/>
                      </a:cubicBezTo>
                      <a:cubicBezTo>
                        <a:pt x="0" y="50"/>
                        <a:pt x="52" y="0"/>
                        <a:pt x="115" y="0"/>
                      </a:cubicBezTo>
                      <a:cubicBezTo>
                        <a:pt x="178" y="0"/>
                        <a:pt x="229" y="51"/>
                        <a:pt x="229" y="1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2002320" y="214740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4"/>
                      </a:moveTo>
                      <a:cubicBezTo>
                        <a:pt x="229" y="177"/>
                        <a:pt x="178" y="229"/>
                        <a:pt x="115" y="229"/>
                      </a:cubicBezTo>
                      <a:cubicBezTo>
                        <a:pt x="52" y="229"/>
                        <a:pt x="0" y="177"/>
                        <a:pt x="0" y="114"/>
                      </a:cubicBezTo>
                      <a:cubicBezTo>
                        <a:pt x="0" y="51"/>
                        <a:pt x="52" y="0"/>
                        <a:pt x="115" y="0"/>
                      </a:cubicBezTo>
                      <a:cubicBezTo>
                        <a:pt x="178" y="0"/>
                        <a:pt x="229" y="51"/>
                        <a:pt x="229" y="1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2002320" y="225828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5"/>
                      </a:moveTo>
                      <a:cubicBezTo>
                        <a:pt x="229" y="178"/>
                        <a:pt x="178" y="229"/>
                        <a:pt x="115" y="229"/>
                      </a:cubicBezTo>
                      <a:cubicBezTo>
                        <a:pt x="52" y="229"/>
                        <a:pt x="0" y="178"/>
                        <a:pt x="0" y="115"/>
                      </a:cubicBezTo>
                      <a:cubicBezTo>
                        <a:pt x="0" y="52"/>
                        <a:pt x="52" y="0"/>
                        <a:pt x="115" y="0"/>
                      </a:cubicBezTo>
                      <a:cubicBezTo>
                        <a:pt x="178" y="0"/>
                        <a:pt x="229" y="52"/>
                        <a:pt x="229" y="11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2002320" y="236952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4"/>
                      </a:moveTo>
                      <a:cubicBezTo>
                        <a:pt x="229" y="178"/>
                        <a:pt x="178" y="229"/>
                        <a:pt x="115" y="229"/>
                      </a:cubicBezTo>
                      <a:cubicBezTo>
                        <a:pt x="52" y="229"/>
                        <a:pt x="0" y="177"/>
                        <a:pt x="0" y="114"/>
                      </a:cubicBezTo>
                      <a:cubicBezTo>
                        <a:pt x="0" y="50"/>
                        <a:pt x="52" y="0"/>
                        <a:pt x="115" y="0"/>
                      </a:cubicBezTo>
                      <a:cubicBezTo>
                        <a:pt x="178" y="0"/>
                        <a:pt x="229" y="51"/>
                        <a:pt x="229" y="1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2002320" y="248076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4"/>
                      </a:moveTo>
                      <a:cubicBezTo>
                        <a:pt x="229" y="177"/>
                        <a:pt x="178" y="229"/>
                        <a:pt x="115" y="229"/>
                      </a:cubicBezTo>
                      <a:cubicBezTo>
                        <a:pt x="52" y="229"/>
                        <a:pt x="0" y="177"/>
                        <a:pt x="0" y="114"/>
                      </a:cubicBezTo>
                      <a:cubicBezTo>
                        <a:pt x="0" y="51"/>
                        <a:pt x="52" y="0"/>
                        <a:pt x="115" y="0"/>
                      </a:cubicBezTo>
                      <a:cubicBezTo>
                        <a:pt x="178" y="0"/>
                        <a:pt x="229" y="51"/>
                        <a:pt x="229" y="1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2002320" y="259164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5"/>
                      </a:moveTo>
                      <a:cubicBezTo>
                        <a:pt x="229" y="178"/>
                        <a:pt x="178" y="229"/>
                        <a:pt x="115" y="229"/>
                      </a:cubicBezTo>
                      <a:cubicBezTo>
                        <a:pt x="52" y="229"/>
                        <a:pt x="0" y="178"/>
                        <a:pt x="0" y="115"/>
                      </a:cubicBezTo>
                      <a:cubicBezTo>
                        <a:pt x="0" y="52"/>
                        <a:pt x="52" y="0"/>
                        <a:pt x="115" y="0"/>
                      </a:cubicBezTo>
                      <a:cubicBezTo>
                        <a:pt x="178" y="0"/>
                        <a:pt x="229" y="52"/>
                        <a:pt x="229" y="11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2002320" y="270288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4"/>
                      </a:moveTo>
                      <a:cubicBezTo>
                        <a:pt x="229" y="178"/>
                        <a:pt x="178" y="229"/>
                        <a:pt x="115" y="229"/>
                      </a:cubicBezTo>
                      <a:cubicBezTo>
                        <a:pt x="52" y="229"/>
                        <a:pt x="0" y="177"/>
                        <a:pt x="0" y="114"/>
                      </a:cubicBezTo>
                      <a:cubicBezTo>
                        <a:pt x="0" y="50"/>
                        <a:pt x="52" y="0"/>
                        <a:pt x="115" y="0"/>
                      </a:cubicBezTo>
                      <a:cubicBezTo>
                        <a:pt x="178" y="0"/>
                        <a:pt x="229" y="51"/>
                        <a:pt x="229" y="1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002320" y="281376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4"/>
                      </a:moveTo>
                      <a:cubicBezTo>
                        <a:pt x="229" y="177"/>
                        <a:pt x="178" y="229"/>
                        <a:pt x="115" y="229"/>
                      </a:cubicBezTo>
                      <a:cubicBezTo>
                        <a:pt x="52" y="229"/>
                        <a:pt x="0" y="177"/>
                        <a:pt x="0" y="114"/>
                      </a:cubicBezTo>
                      <a:cubicBezTo>
                        <a:pt x="0" y="52"/>
                        <a:pt x="52" y="0"/>
                        <a:pt x="115" y="0"/>
                      </a:cubicBezTo>
                      <a:cubicBezTo>
                        <a:pt x="178" y="0"/>
                        <a:pt x="229" y="52"/>
                        <a:pt x="229" y="1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2002320" y="292464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5"/>
                      </a:moveTo>
                      <a:cubicBezTo>
                        <a:pt x="229" y="178"/>
                        <a:pt x="178" y="229"/>
                        <a:pt x="115" y="229"/>
                      </a:cubicBezTo>
                      <a:cubicBezTo>
                        <a:pt x="52" y="229"/>
                        <a:pt x="0" y="179"/>
                        <a:pt x="0" y="115"/>
                      </a:cubicBezTo>
                      <a:cubicBezTo>
                        <a:pt x="0" y="52"/>
                        <a:pt x="52" y="0"/>
                        <a:pt x="115" y="0"/>
                      </a:cubicBezTo>
                      <a:cubicBezTo>
                        <a:pt x="178" y="0"/>
                        <a:pt x="229" y="51"/>
                        <a:pt x="229" y="11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002320" y="303588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4"/>
                      </a:moveTo>
                      <a:cubicBezTo>
                        <a:pt x="229" y="177"/>
                        <a:pt x="178" y="229"/>
                        <a:pt x="115" y="229"/>
                      </a:cubicBezTo>
                      <a:cubicBezTo>
                        <a:pt x="52" y="229"/>
                        <a:pt x="0" y="177"/>
                        <a:pt x="0" y="114"/>
                      </a:cubicBezTo>
                      <a:cubicBezTo>
                        <a:pt x="0" y="51"/>
                        <a:pt x="52" y="0"/>
                        <a:pt x="115" y="0"/>
                      </a:cubicBezTo>
                      <a:cubicBezTo>
                        <a:pt x="178" y="0"/>
                        <a:pt x="229" y="51"/>
                        <a:pt x="229" y="1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002320" y="3146760"/>
                  <a:ext cx="82440" cy="82800"/>
                </a:xfrm>
                <a:custGeom>
                  <a:rect b="b" l="l" r="r" t="t"/>
                  <a:pathLst>
                    <a:path extrusionOk="0" h="230" w="229">
                      <a:moveTo>
                        <a:pt x="229" y="115"/>
                      </a:moveTo>
                      <a:cubicBezTo>
                        <a:pt x="229" y="178"/>
                        <a:pt x="178" y="230"/>
                        <a:pt x="115" y="230"/>
                      </a:cubicBezTo>
                      <a:cubicBezTo>
                        <a:pt x="52" y="230"/>
                        <a:pt x="0" y="178"/>
                        <a:pt x="0" y="115"/>
                      </a:cubicBezTo>
                      <a:cubicBezTo>
                        <a:pt x="0" y="52"/>
                        <a:pt x="52" y="0"/>
                        <a:pt x="115" y="0"/>
                      </a:cubicBezTo>
                      <a:cubicBezTo>
                        <a:pt x="178" y="0"/>
                        <a:pt x="229" y="52"/>
                        <a:pt x="229" y="11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800" lIns="90000" spcFirstLastPara="1" rIns="90000" wrap="square" tIns="378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" name="Google Shape;65;p2"/>
              <p:cNvGrpSpPr/>
              <p:nvPr/>
            </p:nvGrpSpPr>
            <p:grpSpPr>
              <a:xfrm>
                <a:off x="5942210" y="4720240"/>
                <a:ext cx="1878120" cy="215640"/>
                <a:chOff x="6005160" y="4904640"/>
                <a:chExt cx="1878120" cy="215640"/>
              </a:xfrm>
            </p:grpSpPr>
            <p:sp>
              <p:nvSpPr>
                <p:cNvPr id="66" name="Google Shape;66;p2"/>
                <p:cNvSpPr/>
                <p:nvPr/>
              </p:nvSpPr>
              <p:spPr>
                <a:xfrm>
                  <a:off x="7561800" y="4904640"/>
                  <a:ext cx="96840" cy="96840"/>
                </a:xfrm>
                <a:custGeom>
                  <a:rect b="b" l="l" r="r" t="t"/>
                  <a:pathLst>
                    <a:path extrusionOk="0" h="269" w="269">
                      <a:moveTo>
                        <a:pt x="269" y="135"/>
                      </a:moveTo>
                      <a:cubicBezTo>
                        <a:pt x="269" y="158"/>
                        <a:pt x="263" y="182"/>
                        <a:pt x="251" y="202"/>
                      </a:cubicBezTo>
                      <a:cubicBezTo>
                        <a:pt x="239" y="222"/>
                        <a:pt x="223" y="239"/>
                        <a:pt x="202" y="251"/>
                      </a:cubicBezTo>
                      <a:cubicBezTo>
                        <a:pt x="182" y="263"/>
                        <a:pt x="159" y="269"/>
                        <a:pt x="135" y="269"/>
                      </a:cubicBezTo>
                      <a:cubicBezTo>
                        <a:pt x="112" y="269"/>
                        <a:pt x="89" y="263"/>
                        <a:pt x="68" y="251"/>
                      </a:cubicBezTo>
                      <a:cubicBezTo>
                        <a:pt x="48" y="239"/>
                        <a:pt x="30" y="222"/>
                        <a:pt x="18" y="202"/>
                      </a:cubicBezTo>
                      <a:cubicBezTo>
                        <a:pt x="7" y="182"/>
                        <a:pt x="0" y="158"/>
                        <a:pt x="0" y="135"/>
                      </a:cubicBezTo>
                      <a:cubicBezTo>
                        <a:pt x="0" y="111"/>
                        <a:pt x="7" y="88"/>
                        <a:pt x="18" y="68"/>
                      </a:cubicBezTo>
                      <a:cubicBezTo>
                        <a:pt x="30" y="47"/>
                        <a:pt x="48" y="30"/>
                        <a:pt x="68" y="18"/>
                      </a:cubicBezTo>
                      <a:cubicBezTo>
                        <a:pt x="89" y="7"/>
                        <a:pt x="111" y="0"/>
                        <a:pt x="135" y="0"/>
                      </a:cubicBezTo>
                      <a:cubicBezTo>
                        <a:pt x="158" y="0"/>
                        <a:pt x="182" y="7"/>
                        <a:pt x="202" y="18"/>
                      </a:cubicBezTo>
                      <a:cubicBezTo>
                        <a:pt x="223" y="30"/>
                        <a:pt x="239" y="47"/>
                        <a:pt x="251" y="68"/>
                      </a:cubicBezTo>
                      <a:cubicBezTo>
                        <a:pt x="263" y="88"/>
                        <a:pt x="269" y="111"/>
                        <a:pt x="269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7376400" y="4904640"/>
                  <a:ext cx="96840" cy="96840"/>
                </a:xfrm>
                <a:custGeom>
                  <a:rect b="b" l="l" r="r" t="t"/>
                  <a:pathLst>
                    <a:path extrusionOk="0" h="269" w="269">
                      <a:moveTo>
                        <a:pt x="269" y="135"/>
                      </a:moveTo>
                      <a:cubicBezTo>
                        <a:pt x="269" y="158"/>
                        <a:pt x="263" y="182"/>
                        <a:pt x="251" y="202"/>
                      </a:cubicBezTo>
                      <a:cubicBezTo>
                        <a:pt x="239" y="222"/>
                        <a:pt x="223" y="239"/>
                        <a:pt x="202" y="251"/>
                      </a:cubicBezTo>
                      <a:cubicBezTo>
                        <a:pt x="182" y="263"/>
                        <a:pt x="159" y="269"/>
                        <a:pt x="135" y="269"/>
                      </a:cubicBezTo>
                      <a:cubicBezTo>
                        <a:pt x="112" y="269"/>
                        <a:pt x="89" y="263"/>
                        <a:pt x="68" y="251"/>
                      </a:cubicBezTo>
                      <a:cubicBezTo>
                        <a:pt x="48" y="239"/>
                        <a:pt x="30" y="222"/>
                        <a:pt x="18" y="202"/>
                      </a:cubicBezTo>
                      <a:cubicBezTo>
                        <a:pt x="7" y="182"/>
                        <a:pt x="0" y="158"/>
                        <a:pt x="0" y="135"/>
                      </a:cubicBezTo>
                      <a:cubicBezTo>
                        <a:pt x="0" y="111"/>
                        <a:pt x="7" y="88"/>
                        <a:pt x="18" y="68"/>
                      </a:cubicBezTo>
                      <a:cubicBezTo>
                        <a:pt x="30" y="47"/>
                        <a:pt x="48" y="30"/>
                        <a:pt x="68" y="18"/>
                      </a:cubicBezTo>
                      <a:cubicBezTo>
                        <a:pt x="89" y="7"/>
                        <a:pt x="111" y="0"/>
                        <a:pt x="135" y="0"/>
                      </a:cubicBezTo>
                      <a:cubicBezTo>
                        <a:pt x="158" y="0"/>
                        <a:pt x="182" y="7"/>
                        <a:pt x="202" y="18"/>
                      </a:cubicBezTo>
                      <a:cubicBezTo>
                        <a:pt x="223" y="30"/>
                        <a:pt x="239" y="47"/>
                        <a:pt x="251" y="68"/>
                      </a:cubicBezTo>
                      <a:cubicBezTo>
                        <a:pt x="263" y="88"/>
                        <a:pt x="269" y="111"/>
                        <a:pt x="269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7191000" y="4904640"/>
                  <a:ext cx="96840" cy="96840"/>
                </a:xfrm>
                <a:custGeom>
                  <a:rect b="b" l="l" r="r" t="t"/>
                  <a:pathLst>
                    <a:path extrusionOk="0" h="269" w="269">
                      <a:moveTo>
                        <a:pt x="135" y="269"/>
                      </a:moveTo>
                      <a:cubicBezTo>
                        <a:pt x="60" y="269"/>
                        <a:pt x="0" y="209"/>
                        <a:pt x="0" y="135"/>
                      </a:cubicBezTo>
                      <a:cubicBezTo>
                        <a:pt x="0" y="61"/>
                        <a:pt x="61" y="0"/>
                        <a:pt x="135" y="0"/>
                      </a:cubicBezTo>
                      <a:cubicBezTo>
                        <a:pt x="210" y="0"/>
                        <a:pt x="269" y="61"/>
                        <a:pt x="269" y="135"/>
                      </a:cubicBezTo>
                      <a:cubicBezTo>
                        <a:pt x="269" y="209"/>
                        <a:pt x="209" y="269"/>
                        <a:pt x="135" y="26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7005600" y="4904640"/>
                  <a:ext cx="96840" cy="96840"/>
                </a:xfrm>
                <a:custGeom>
                  <a:rect b="b" l="l" r="r" t="t"/>
                  <a:pathLst>
                    <a:path extrusionOk="0" h="269" w="269">
                      <a:moveTo>
                        <a:pt x="135" y="269"/>
                      </a:moveTo>
                      <a:cubicBezTo>
                        <a:pt x="60" y="269"/>
                        <a:pt x="0" y="209"/>
                        <a:pt x="0" y="135"/>
                      </a:cubicBezTo>
                      <a:cubicBezTo>
                        <a:pt x="0" y="61"/>
                        <a:pt x="61" y="0"/>
                        <a:pt x="135" y="0"/>
                      </a:cubicBezTo>
                      <a:cubicBezTo>
                        <a:pt x="210" y="0"/>
                        <a:pt x="269" y="61"/>
                        <a:pt x="269" y="135"/>
                      </a:cubicBezTo>
                      <a:cubicBezTo>
                        <a:pt x="269" y="209"/>
                        <a:pt x="209" y="269"/>
                        <a:pt x="135" y="26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6820200" y="4904640"/>
                  <a:ext cx="96840" cy="96840"/>
                </a:xfrm>
                <a:custGeom>
                  <a:rect b="b" l="l" r="r" t="t"/>
                  <a:pathLst>
                    <a:path extrusionOk="0" h="269" w="269">
                      <a:moveTo>
                        <a:pt x="135" y="269"/>
                      </a:moveTo>
                      <a:cubicBezTo>
                        <a:pt x="60" y="269"/>
                        <a:pt x="0" y="209"/>
                        <a:pt x="0" y="135"/>
                      </a:cubicBezTo>
                      <a:cubicBezTo>
                        <a:pt x="0" y="61"/>
                        <a:pt x="61" y="0"/>
                        <a:pt x="135" y="0"/>
                      </a:cubicBezTo>
                      <a:cubicBezTo>
                        <a:pt x="210" y="0"/>
                        <a:pt x="269" y="61"/>
                        <a:pt x="269" y="135"/>
                      </a:cubicBezTo>
                      <a:cubicBezTo>
                        <a:pt x="269" y="209"/>
                        <a:pt x="209" y="269"/>
                        <a:pt x="135" y="26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6634800" y="4904640"/>
                  <a:ext cx="96840" cy="96840"/>
                </a:xfrm>
                <a:custGeom>
                  <a:rect b="b" l="l" r="r" t="t"/>
                  <a:pathLst>
                    <a:path extrusionOk="0" h="269" w="269">
                      <a:moveTo>
                        <a:pt x="269" y="135"/>
                      </a:moveTo>
                      <a:cubicBezTo>
                        <a:pt x="269" y="158"/>
                        <a:pt x="263" y="182"/>
                        <a:pt x="251" y="202"/>
                      </a:cubicBezTo>
                      <a:cubicBezTo>
                        <a:pt x="240" y="222"/>
                        <a:pt x="222" y="239"/>
                        <a:pt x="201" y="251"/>
                      </a:cubicBezTo>
                      <a:cubicBezTo>
                        <a:pt x="181" y="263"/>
                        <a:pt x="158" y="269"/>
                        <a:pt x="134" y="269"/>
                      </a:cubicBezTo>
                      <a:cubicBezTo>
                        <a:pt x="111" y="269"/>
                        <a:pt x="88" y="263"/>
                        <a:pt x="67" y="251"/>
                      </a:cubicBezTo>
                      <a:cubicBezTo>
                        <a:pt x="47" y="239"/>
                        <a:pt x="30" y="222"/>
                        <a:pt x="18" y="202"/>
                      </a:cubicBezTo>
                      <a:cubicBezTo>
                        <a:pt x="6" y="182"/>
                        <a:pt x="0" y="158"/>
                        <a:pt x="0" y="135"/>
                      </a:cubicBezTo>
                      <a:cubicBezTo>
                        <a:pt x="0" y="111"/>
                        <a:pt x="6" y="88"/>
                        <a:pt x="18" y="68"/>
                      </a:cubicBezTo>
                      <a:cubicBezTo>
                        <a:pt x="30" y="47"/>
                        <a:pt x="47" y="30"/>
                        <a:pt x="67" y="18"/>
                      </a:cubicBezTo>
                      <a:cubicBezTo>
                        <a:pt x="88" y="7"/>
                        <a:pt x="111" y="0"/>
                        <a:pt x="134" y="0"/>
                      </a:cubicBezTo>
                      <a:cubicBezTo>
                        <a:pt x="158" y="0"/>
                        <a:pt x="181" y="7"/>
                        <a:pt x="201" y="18"/>
                      </a:cubicBezTo>
                      <a:cubicBezTo>
                        <a:pt x="222" y="30"/>
                        <a:pt x="239" y="47"/>
                        <a:pt x="251" y="68"/>
                      </a:cubicBezTo>
                      <a:cubicBezTo>
                        <a:pt x="262" y="88"/>
                        <a:pt x="269" y="111"/>
                        <a:pt x="269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7845480" y="5082480"/>
                  <a:ext cx="37800" cy="37800"/>
                </a:xfrm>
                <a:custGeom>
                  <a:rect b="b" l="l" r="r" t="t"/>
                  <a:pathLst>
                    <a:path extrusionOk="0" h="105" w="105">
                      <a:moveTo>
                        <a:pt x="105" y="53"/>
                      </a:moveTo>
                      <a:cubicBezTo>
                        <a:pt x="105" y="62"/>
                        <a:pt x="103" y="71"/>
                        <a:pt x="98" y="79"/>
                      </a:cubicBezTo>
                      <a:cubicBezTo>
                        <a:pt x="94" y="87"/>
                        <a:pt x="86" y="93"/>
                        <a:pt x="78" y="98"/>
                      </a:cubicBezTo>
                      <a:cubicBezTo>
                        <a:pt x="70" y="103"/>
                        <a:pt x="61" y="105"/>
                        <a:pt x="52" y="105"/>
                      </a:cubicBezTo>
                      <a:cubicBezTo>
                        <a:pt x="43" y="105"/>
                        <a:pt x="34" y="103"/>
                        <a:pt x="26" y="98"/>
                      </a:cubicBezTo>
                      <a:cubicBezTo>
                        <a:pt x="18" y="93"/>
                        <a:pt x="12" y="87"/>
                        <a:pt x="7" y="79"/>
                      </a:cubicBezTo>
                      <a:cubicBezTo>
                        <a:pt x="3" y="71"/>
                        <a:pt x="0" y="62"/>
                        <a:pt x="0" y="53"/>
                      </a:cubicBezTo>
                      <a:cubicBezTo>
                        <a:pt x="0" y="44"/>
                        <a:pt x="2" y="34"/>
                        <a:pt x="7" y="27"/>
                      </a:cubicBezTo>
                      <a:cubicBezTo>
                        <a:pt x="11" y="19"/>
                        <a:pt x="18" y="12"/>
                        <a:pt x="26" y="7"/>
                      </a:cubicBezTo>
                      <a:cubicBezTo>
                        <a:pt x="34" y="3"/>
                        <a:pt x="43" y="0"/>
                        <a:pt x="52" y="0"/>
                      </a:cubicBezTo>
                      <a:cubicBezTo>
                        <a:pt x="61" y="0"/>
                        <a:pt x="70" y="3"/>
                        <a:pt x="78" y="7"/>
                      </a:cubicBezTo>
                      <a:cubicBezTo>
                        <a:pt x="86" y="12"/>
                        <a:pt x="93" y="19"/>
                        <a:pt x="98" y="27"/>
                      </a:cubicBezTo>
                      <a:cubicBezTo>
                        <a:pt x="102" y="34"/>
                        <a:pt x="105" y="44"/>
                        <a:pt x="105" y="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7615440" y="5082480"/>
                  <a:ext cx="37800" cy="37800"/>
                </a:xfrm>
                <a:custGeom>
                  <a:rect b="b" l="l" r="r" t="t"/>
                  <a:pathLst>
                    <a:path extrusionOk="0" h="105" w="105">
                      <a:moveTo>
                        <a:pt x="105" y="53"/>
                      </a:moveTo>
                      <a:cubicBezTo>
                        <a:pt x="105" y="62"/>
                        <a:pt x="102" y="71"/>
                        <a:pt x="97" y="79"/>
                      </a:cubicBezTo>
                      <a:cubicBezTo>
                        <a:pt x="93" y="87"/>
                        <a:pt x="86" y="93"/>
                        <a:pt x="78" y="98"/>
                      </a:cubicBezTo>
                      <a:cubicBezTo>
                        <a:pt x="70" y="103"/>
                        <a:pt x="61" y="105"/>
                        <a:pt x="52" y="105"/>
                      </a:cubicBezTo>
                      <a:cubicBezTo>
                        <a:pt x="43" y="105"/>
                        <a:pt x="34" y="103"/>
                        <a:pt x="26" y="98"/>
                      </a:cubicBezTo>
                      <a:cubicBezTo>
                        <a:pt x="18" y="93"/>
                        <a:pt x="12" y="87"/>
                        <a:pt x="7" y="79"/>
                      </a:cubicBezTo>
                      <a:cubicBezTo>
                        <a:pt x="3" y="71"/>
                        <a:pt x="0" y="62"/>
                        <a:pt x="0" y="53"/>
                      </a:cubicBezTo>
                      <a:cubicBezTo>
                        <a:pt x="0" y="44"/>
                        <a:pt x="2" y="34"/>
                        <a:pt x="7" y="27"/>
                      </a:cubicBezTo>
                      <a:cubicBezTo>
                        <a:pt x="11" y="19"/>
                        <a:pt x="18" y="12"/>
                        <a:pt x="26" y="7"/>
                      </a:cubicBezTo>
                      <a:cubicBezTo>
                        <a:pt x="34" y="3"/>
                        <a:pt x="43" y="0"/>
                        <a:pt x="52" y="0"/>
                      </a:cubicBezTo>
                      <a:cubicBezTo>
                        <a:pt x="61" y="0"/>
                        <a:pt x="70" y="3"/>
                        <a:pt x="78" y="7"/>
                      </a:cubicBezTo>
                      <a:cubicBezTo>
                        <a:pt x="86" y="12"/>
                        <a:pt x="93" y="19"/>
                        <a:pt x="97" y="27"/>
                      </a:cubicBezTo>
                      <a:cubicBezTo>
                        <a:pt x="102" y="34"/>
                        <a:pt x="105" y="44"/>
                        <a:pt x="105" y="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7385400" y="5082480"/>
                  <a:ext cx="37440" cy="37800"/>
                </a:xfrm>
                <a:custGeom>
                  <a:rect b="b" l="l" r="r" t="t"/>
                  <a:pathLst>
                    <a:path extrusionOk="0" h="105" w="104">
                      <a:moveTo>
                        <a:pt x="104" y="53"/>
                      </a:moveTo>
                      <a:cubicBezTo>
                        <a:pt x="104" y="62"/>
                        <a:pt x="102" y="71"/>
                        <a:pt x="97" y="79"/>
                      </a:cubicBezTo>
                      <a:cubicBezTo>
                        <a:pt x="93" y="87"/>
                        <a:pt x="86" y="93"/>
                        <a:pt x="78" y="98"/>
                      </a:cubicBezTo>
                      <a:cubicBezTo>
                        <a:pt x="70" y="103"/>
                        <a:pt x="61" y="105"/>
                        <a:pt x="52" y="105"/>
                      </a:cubicBezTo>
                      <a:cubicBezTo>
                        <a:pt x="43" y="105"/>
                        <a:pt x="34" y="103"/>
                        <a:pt x="26" y="98"/>
                      </a:cubicBezTo>
                      <a:cubicBezTo>
                        <a:pt x="18" y="93"/>
                        <a:pt x="12" y="87"/>
                        <a:pt x="7" y="79"/>
                      </a:cubicBezTo>
                      <a:cubicBezTo>
                        <a:pt x="3" y="71"/>
                        <a:pt x="0" y="62"/>
                        <a:pt x="0" y="53"/>
                      </a:cubicBezTo>
                      <a:cubicBezTo>
                        <a:pt x="0" y="44"/>
                        <a:pt x="2" y="34"/>
                        <a:pt x="7" y="27"/>
                      </a:cubicBezTo>
                      <a:cubicBezTo>
                        <a:pt x="11" y="19"/>
                        <a:pt x="18" y="12"/>
                        <a:pt x="26" y="7"/>
                      </a:cubicBezTo>
                      <a:cubicBezTo>
                        <a:pt x="34" y="3"/>
                        <a:pt x="43" y="0"/>
                        <a:pt x="52" y="0"/>
                      </a:cubicBezTo>
                      <a:cubicBezTo>
                        <a:pt x="61" y="0"/>
                        <a:pt x="70" y="3"/>
                        <a:pt x="78" y="7"/>
                      </a:cubicBezTo>
                      <a:cubicBezTo>
                        <a:pt x="86" y="12"/>
                        <a:pt x="93" y="19"/>
                        <a:pt x="97" y="27"/>
                      </a:cubicBezTo>
                      <a:cubicBezTo>
                        <a:pt x="102" y="34"/>
                        <a:pt x="104" y="44"/>
                        <a:pt x="104" y="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7155360" y="5082480"/>
                  <a:ext cx="37440" cy="37800"/>
                </a:xfrm>
                <a:custGeom>
                  <a:rect b="b" l="l" r="r" t="t"/>
                  <a:pathLst>
                    <a:path extrusionOk="0" h="105" w="104">
                      <a:moveTo>
                        <a:pt x="104" y="53"/>
                      </a:moveTo>
                      <a:cubicBezTo>
                        <a:pt x="104" y="62"/>
                        <a:pt x="102" y="71"/>
                        <a:pt x="97" y="79"/>
                      </a:cubicBezTo>
                      <a:cubicBezTo>
                        <a:pt x="93" y="87"/>
                        <a:pt x="86" y="93"/>
                        <a:pt x="78" y="98"/>
                      </a:cubicBezTo>
                      <a:cubicBezTo>
                        <a:pt x="70" y="103"/>
                        <a:pt x="61" y="105"/>
                        <a:pt x="52" y="105"/>
                      </a:cubicBezTo>
                      <a:cubicBezTo>
                        <a:pt x="43" y="105"/>
                        <a:pt x="34" y="103"/>
                        <a:pt x="26" y="98"/>
                      </a:cubicBezTo>
                      <a:cubicBezTo>
                        <a:pt x="18" y="93"/>
                        <a:pt x="12" y="87"/>
                        <a:pt x="7" y="79"/>
                      </a:cubicBezTo>
                      <a:cubicBezTo>
                        <a:pt x="3" y="71"/>
                        <a:pt x="0" y="62"/>
                        <a:pt x="0" y="53"/>
                      </a:cubicBezTo>
                      <a:cubicBezTo>
                        <a:pt x="0" y="44"/>
                        <a:pt x="2" y="34"/>
                        <a:pt x="7" y="27"/>
                      </a:cubicBezTo>
                      <a:cubicBezTo>
                        <a:pt x="11" y="19"/>
                        <a:pt x="18" y="12"/>
                        <a:pt x="26" y="7"/>
                      </a:cubicBezTo>
                      <a:cubicBezTo>
                        <a:pt x="34" y="3"/>
                        <a:pt x="43" y="0"/>
                        <a:pt x="52" y="0"/>
                      </a:cubicBezTo>
                      <a:cubicBezTo>
                        <a:pt x="61" y="0"/>
                        <a:pt x="70" y="3"/>
                        <a:pt x="78" y="7"/>
                      </a:cubicBezTo>
                      <a:cubicBezTo>
                        <a:pt x="86" y="12"/>
                        <a:pt x="93" y="19"/>
                        <a:pt x="97" y="27"/>
                      </a:cubicBezTo>
                      <a:cubicBezTo>
                        <a:pt x="102" y="34"/>
                        <a:pt x="104" y="44"/>
                        <a:pt x="104" y="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6925320" y="5082480"/>
                  <a:ext cx="37440" cy="37800"/>
                </a:xfrm>
                <a:custGeom>
                  <a:rect b="b" l="l" r="r" t="t"/>
                  <a:pathLst>
                    <a:path extrusionOk="0" h="105" w="104">
                      <a:moveTo>
                        <a:pt x="104" y="53"/>
                      </a:moveTo>
                      <a:cubicBezTo>
                        <a:pt x="104" y="62"/>
                        <a:pt x="102" y="71"/>
                        <a:pt x="97" y="79"/>
                      </a:cubicBezTo>
                      <a:cubicBezTo>
                        <a:pt x="93" y="87"/>
                        <a:pt x="86" y="93"/>
                        <a:pt x="78" y="98"/>
                      </a:cubicBezTo>
                      <a:cubicBezTo>
                        <a:pt x="70" y="103"/>
                        <a:pt x="61" y="105"/>
                        <a:pt x="52" y="105"/>
                      </a:cubicBezTo>
                      <a:cubicBezTo>
                        <a:pt x="43" y="105"/>
                        <a:pt x="34" y="103"/>
                        <a:pt x="26" y="98"/>
                      </a:cubicBezTo>
                      <a:cubicBezTo>
                        <a:pt x="18" y="93"/>
                        <a:pt x="12" y="87"/>
                        <a:pt x="7" y="79"/>
                      </a:cubicBezTo>
                      <a:cubicBezTo>
                        <a:pt x="3" y="71"/>
                        <a:pt x="0" y="62"/>
                        <a:pt x="0" y="53"/>
                      </a:cubicBezTo>
                      <a:cubicBezTo>
                        <a:pt x="0" y="44"/>
                        <a:pt x="2" y="34"/>
                        <a:pt x="7" y="27"/>
                      </a:cubicBezTo>
                      <a:cubicBezTo>
                        <a:pt x="11" y="19"/>
                        <a:pt x="18" y="12"/>
                        <a:pt x="26" y="7"/>
                      </a:cubicBezTo>
                      <a:cubicBezTo>
                        <a:pt x="34" y="3"/>
                        <a:pt x="43" y="0"/>
                        <a:pt x="52" y="0"/>
                      </a:cubicBezTo>
                      <a:cubicBezTo>
                        <a:pt x="61" y="0"/>
                        <a:pt x="70" y="3"/>
                        <a:pt x="78" y="7"/>
                      </a:cubicBezTo>
                      <a:cubicBezTo>
                        <a:pt x="86" y="12"/>
                        <a:pt x="93" y="19"/>
                        <a:pt x="97" y="27"/>
                      </a:cubicBezTo>
                      <a:cubicBezTo>
                        <a:pt x="102" y="34"/>
                        <a:pt x="104" y="44"/>
                        <a:pt x="104" y="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6695280" y="5082480"/>
                  <a:ext cx="37440" cy="37800"/>
                </a:xfrm>
                <a:custGeom>
                  <a:rect b="b" l="l" r="r" t="t"/>
                  <a:pathLst>
                    <a:path extrusionOk="0" h="105" w="104">
                      <a:moveTo>
                        <a:pt x="104" y="53"/>
                      </a:moveTo>
                      <a:cubicBezTo>
                        <a:pt x="104" y="62"/>
                        <a:pt x="102" y="71"/>
                        <a:pt x="97" y="79"/>
                      </a:cubicBezTo>
                      <a:cubicBezTo>
                        <a:pt x="93" y="87"/>
                        <a:pt x="86" y="93"/>
                        <a:pt x="78" y="98"/>
                      </a:cubicBezTo>
                      <a:cubicBezTo>
                        <a:pt x="70" y="103"/>
                        <a:pt x="61" y="105"/>
                        <a:pt x="52" y="105"/>
                      </a:cubicBezTo>
                      <a:cubicBezTo>
                        <a:pt x="43" y="105"/>
                        <a:pt x="34" y="103"/>
                        <a:pt x="26" y="98"/>
                      </a:cubicBezTo>
                      <a:cubicBezTo>
                        <a:pt x="18" y="93"/>
                        <a:pt x="12" y="87"/>
                        <a:pt x="7" y="79"/>
                      </a:cubicBezTo>
                      <a:cubicBezTo>
                        <a:pt x="3" y="71"/>
                        <a:pt x="0" y="62"/>
                        <a:pt x="0" y="53"/>
                      </a:cubicBezTo>
                      <a:cubicBezTo>
                        <a:pt x="0" y="44"/>
                        <a:pt x="2" y="34"/>
                        <a:pt x="7" y="27"/>
                      </a:cubicBezTo>
                      <a:cubicBezTo>
                        <a:pt x="11" y="19"/>
                        <a:pt x="18" y="12"/>
                        <a:pt x="26" y="7"/>
                      </a:cubicBezTo>
                      <a:cubicBezTo>
                        <a:pt x="34" y="3"/>
                        <a:pt x="43" y="0"/>
                        <a:pt x="52" y="0"/>
                      </a:cubicBezTo>
                      <a:cubicBezTo>
                        <a:pt x="61" y="0"/>
                        <a:pt x="70" y="3"/>
                        <a:pt x="78" y="7"/>
                      </a:cubicBezTo>
                      <a:cubicBezTo>
                        <a:pt x="86" y="12"/>
                        <a:pt x="93" y="19"/>
                        <a:pt x="97" y="27"/>
                      </a:cubicBezTo>
                      <a:cubicBezTo>
                        <a:pt x="102" y="34"/>
                        <a:pt x="104" y="44"/>
                        <a:pt x="104" y="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6465240" y="5082480"/>
                  <a:ext cx="37440" cy="37800"/>
                </a:xfrm>
                <a:custGeom>
                  <a:rect b="b" l="l" r="r" t="t"/>
                  <a:pathLst>
                    <a:path extrusionOk="0" h="105" w="104">
                      <a:moveTo>
                        <a:pt x="104" y="53"/>
                      </a:moveTo>
                      <a:cubicBezTo>
                        <a:pt x="104" y="62"/>
                        <a:pt x="102" y="71"/>
                        <a:pt x="97" y="79"/>
                      </a:cubicBezTo>
                      <a:cubicBezTo>
                        <a:pt x="93" y="87"/>
                        <a:pt x="86" y="93"/>
                        <a:pt x="78" y="98"/>
                      </a:cubicBezTo>
                      <a:cubicBezTo>
                        <a:pt x="70" y="103"/>
                        <a:pt x="61" y="105"/>
                        <a:pt x="52" y="105"/>
                      </a:cubicBezTo>
                      <a:cubicBezTo>
                        <a:pt x="43" y="105"/>
                        <a:pt x="34" y="103"/>
                        <a:pt x="26" y="98"/>
                      </a:cubicBezTo>
                      <a:cubicBezTo>
                        <a:pt x="18" y="93"/>
                        <a:pt x="12" y="87"/>
                        <a:pt x="7" y="79"/>
                      </a:cubicBezTo>
                      <a:cubicBezTo>
                        <a:pt x="3" y="71"/>
                        <a:pt x="0" y="62"/>
                        <a:pt x="0" y="53"/>
                      </a:cubicBezTo>
                      <a:cubicBezTo>
                        <a:pt x="0" y="44"/>
                        <a:pt x="2" y="34"/>
                        <a:pt x="7" y="27"/>
                      </a:cubicBezTo>
                      <a:cubicBezTo>
                        <a:pt x="11" y="19"/>
                        <a:pt x="18" y="12"/>
                        <a:pt x="26" y="7"/>
                      </a:cubicBezTo>
                      <a:cubicBezTo>
                        <a:pt x="34" y="3"/>
                        <a:pt x="43" y="0"/>
                        <a:pt x="52" y="0"/>
                      </a:cubicBezTo>
                      <a:cubicBezTo>
                        <a:pt x="61" y="0"/>
                        <a:pt x="70" y="3"/>
                        <a:pt x="78" y="7"/>
                      </a:cubicBezTo>
                      <a:cubicBezTo>
                        <a:pt x="86" y="12"/>
                        <a:pt x="93" y="19"/>
                        <a:pt x="97" y="27"/>
                      </a:cubicBezTo>
                      <a:cubicBezTo>
                        <a:pt x="102" y="34"/>
                        <a:pt x="104" y="44"/>
                        <a:pt x="104" y="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6235200" y="5082480"/>
                  <a:ext cx="37440" cy="37800"/>
                </a:xfrm>
                <a:custGeom>
                  <a:rect b="b" l="l" r="r" t="t"/>
                  <a:pathLst>
                    <a:path extrusionOk="0" h="105" w="104">
                      <a:moveTo>
                        <a:pt x="104" y="53"/>
                      </a:moveTo>
                      <a:cubicBezTo>
                        <a:pt x="104" y="62"/>
                        <a:pt x="102" y="71"/>
                        <a:pt x="97" y="79"/>
                      </a:cubicBezTo>
                      <a:cubicBezTo>
                        <a:pt x="93" y="87"/>
                        <a:pt x="86" y="93"/>
                        <a:pt x="78" y="98"/>
                      </a:cubicBezTo>
                      <a:cubicBezTo>
                        <a:pt x="70" y="103"/>
                        <a:pt x="61" y="105"/>
                        <a:pt x="52" y="105"/>
                      </a:cubicBezTo>
                      <a:cubicBezTo>
                        <a:pt x="43" y="105"/>
                        <a:pt x="34" y="103"/>
                        <a:pt x="26" y="98"/>
                      </a:cubicBezTo>
                      <a:cubicBezTo>
                        <a:pt x="18" y="93"/>
                        <a:pt x="12" y="87"/>
                        <a:pt x="7" y="79"/>
                      </a:cubicBezTo>
                      <a:cubicBezTo>
                        <a:pt x="3" y="71"/>
                        <a:pt x="0" y="62"/>
                        <a:pt x="0" y="53"/>
                      </a:cubicBezTo>
                      <a:cubicBezTo>
                        <a:pt x="0" y="44"/>
                        <a:pt x="2" y="34"/>
                        <a:pt x="7" y="27"/>
                      </a:cubicBezTo>
                      <a:cubicBezTo>
                        <a:pt x="11" y="19"/>
                        <a:pt x="18" y="12"/>
                        <a:pt x="26" y="7"/>
                      </a:cubicBezTo>
                      <a:cubicBezTo>
                        <a:pt x="34" y="3"/>
                        <a:pt x="43" y="0"/>
                        <a:pt x="52" y="0"/>
                      </a:cubicBezTo>
                      <a:cubicBezTo>
                        <a:pt x="61" y="0"/>
                        <a:pt x="70" y="3"/>
                        <a:pt x="78" y="7"/>
                      </a:cubicBezTo>
                      <a:cubicBezTo>
                        <a:pt x="86" y="12"/>
                        <a:pt x="93" y="19"/>
                        <a:pt x="97" y="27"/>
                      </a:cubicBezTo>
                      <a:cubicBezTo>
                        <a:pt x="102" y="34"/>
                        <a:pt x="104" y="44"/>
                        <a:pt x="104" y="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6005160" y="5082480"/>
                  <a:ext cx="37440" cy="37800"/>
                </a:xfrm>
                <a:custGeom>
                  <a:rect b="b" l="l" r="r" t="t"/>
                  <a:pathLst>
                    <a:path extrusionOk="0" h="105" w="104">
                      <a:moveTo>
                        <a:pt x="104" y="53"/>
                      </a:moveTo>
                      <a:cubicBezTo>
                        <a:pt x="104" y="62"/>
                        <a:pt x="102" y="71"/>
                        <a:pt x="97" y="79"/>
                      </a:cubicBezTo>
                      <a:cubicBezTo>
                        <a:pt x="93" y="87"/>
                        <a:pt x="86" y="93"/>
                        <a:pt x="78" y="98"/>
                      </a:cubicBezTo>
                      <a:cubicBezTo>
                        <a:pt x="70" y="103"/>
                        <a:pt x="61" y="105"/>
                        <a:pt x="52" y="105"/>
                      </a:cubicBezTo>
                      <a:cubicBezTo>
                        <a:pt x="43" y="105"/>
                        <a:pt x="34" y="103"/>
                        <a:pt x="26" y="98"/>
                      </a:cubicBezTo>
                      <a:cubicBezTo>
                        <a:pt x="18" y="93"/>
                        <a:pt x="12" y="87"/>
                        <a:pt x="7" y="79"/>
                      </a:cubicBezTo>
                      <a:cubicBezTo>
                        <a:pt x="3" y="71"/>
                        <a:pt x="0" y="62"/>
                        <a:pt x="0" y="53"/>
                      </a:cubicBezTo>
                      <a:cubicBezTo>
                        <a:pt x="0" y="44"/>
                        <a:pt x="2" y="34"/>
                        <a:pt x="7" y="27"/>
                      </a:cubicBezTo>
                      <a:cubicBezTo>
                        <a:pt x="11" y="19"/>
                        <a:pt x="18" y="12"/>
                        <a:pt x="26" y="7"/>
                      </a:cubicBezTo>
                      <a:cubicBezTo>
                        <a:pt x="34" y="3"/>
                        <a:pt x="43" y="0"/>
                        <a:pt x="52" y="0"/>
                      </a:cubicBezTo>
                      <a:cubicBezTo>
                        <a:pt x="61" y="0"/>
                        <a:pt x="70" y="3"/>
                        <a:pt x="78" y="7"/>
                      </a:cubicBezTo>
                      <a:cubicBezTo>
                        <a:pt x="86" y="12"/>
                        <a:pt x="93" y="19"/>
                        <a:pt x="97" y="27"/>
                      </a:cubicBezTo>
                      <a:cubicBezTo>
                        <a:pt x="102" y="34"/>
                        <a:pt x="104" y="44"/>
                        <a:pt x="104" y="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" name="Google Shape;81;p2"/>
              <p:cNvGrpSpPr/>
              <p:nvPr/>
            </p:nvGrpSpPr>
            <p:grpSpPr>
              <a:xfrm rot="5400000">
                <a:off x="-473590" y="3888990"/>
                <a:ext cx="1878120" cy="215640"/>
                <a:chOff x="6005160" y="4904640"/>
                <a:chExt cx="1878120" cy="215640"/>
              </a:xfrm>
            </p:grpSpPr>
            <p:sp>
              <p:nvSpPr>
                <p:cNvPr id="82" name="Google Shape;82;p2"/>
                <p:cNvSpPr/>
                <p:nvPr/>
              </p:nvSpPr>
              <p:spPr>
                <a:xfrm>
                  <a:off x="7561800" y="4904640"/>
                  <a:ext cx="96840" cy="96840"/>
                </a:xfrm>
                <a:custGeom>
                  <a:rect b="b" l="l" r="r" t="t"/>
                  <a:pathLst>
                    <a:path extrusionOk="0" h="269" w="269">
                      <a:moveTo>
                        <a:pt x="269" y="135"/>
                      </a:moveTo>
                      <a:cubicBezTo>
                        <a:pt x="269" y="158"/>
                        <a:pt x="263" y="182"/>
                        <a:pt x="251" y="202"/>
                      </a:cubicBezTo>
                      <a:cubicBezTo>
                        <a:pt x="239" y="222"/>
                        <a:pt x="223" y="239"/>
                        <a:pt x="202" y="251"/>
                      </a:cubicBezTo>
                      <a:cubicBezTo>
                        <a:pt x="182" y="263"/>
                        <a:pt x="159" y="269"/>
                        <a:pt x="135" y="269"/>
                      </a:cubicBezTo>
                      <a:cubicBezTo>
                        <a:pt x="112" y="269"/>
                        <a:pt x="89" y="263"/>
                        <a:pt x="68" y="251"/>
                      </a:cubicBezTo>
                      <a:cubicBezTo>
                        <a:pt x="48" y="239"/>
                        <a:pt x="30" y="222"/>
                        <a:pt x="18" y="202"/>
                      </a:cubicBezTo>
                      <a:cubicBezTo>
                        <a:pt x="7" y="182"/>
                        <a:pt x="0" y="158"/>
                        <a:pt x="0" y="135"/>
                      </a:cubicBezTo>
                      <a:cubicBezTo>
                        <a:pt x="0" y="111"/>
                        <a:pt x="7" y="88"/>
                        <a:pt x="18" y="68"/>
                      </a:cubicBezTo>
                      <a:cubicBezTo>
                        <a:pt x="30" y="47"/>
                        <a:pt x="48" y="30"/>
                        <a:pt x="68" y="18"/>
                      </a:cubicBezTo>
                      <a:cubicBezTo>
                        <a:pt x="89" y="7"/>
                        <a:pt x="111" y="0"/>
                        <a:pt x="135" y="0"/>
                      </a:cubicBezTo>
                      <a:cubicBezTo>
                        <a:pt x="158" y="0"/>
                        <a:pt x="182" y="7"/>
                        <a:pt x="202" y="18"/>
                      </a:cubicBezTo>
                      <a:cubicBezTo>
                        <a:pt x="223" y="30"/>
                        <a:pt x="239" y="47"/>
                        <a:pt x="251" y="68"/>
                      </a:cubicBezTo>
                      <a:cubicBezTo>
                        <a:pt x="263" y="88"/>
                        <a:pt x="269" y="111"/>
                        <a:pt x="269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7376400" y="4904640"/>
                  <a:ext cx="96840" cy="96840"/>
                </a:xfrm>
                <a:custGeom>
                  <a:rect b="b" l="l" r="r" t="t"/>
                  <a:pathLst>
                    <a:path extrusionOk="0" h="269" w="269">
                      <a:moveTo>
                        <a:pt x="269" y="135"/>
                      </a:moveTo>
                      <a:cubicBezTo>
                        <a:pt x="269" y="158"/>
                        <a:pt x="263" y="182"/>
                        <a:pt x="251" y="202"/>
                      </a:cubicBezTo>
                      <a:cubicBezTo>
                        <a:pt x="239" y="222"/>
                        <a:pt x="223" y="239"/>
                        <a:pt x="202" y="251"/>
                      </a:cubicBezTo>
                      <a:cubicBezTo>
                        <a:pt x="182" y="263"/>
                        <a:pt x="159" y="269"/>
                        <a:pt x="135" y="269"/>
                      </a:cubicBezTo>
                      <a:cubicBezTo>
                        <a:pt x="112" y="269"/>
                        <a:pt x="89" y="263"/>
                        <a:pt x="68" y="251"/>
                      </a:cubicBezTo>
                      <a:cubicBezTo>
                        <a:pt x="48" y="239"/>
                        <a:pt x="30" y="222"/>
                        <a:pt x="18" y="202"/>
                      </a:cubicBezTo>
                      <a:cubicBezTo>
                        <a:pt x="7" y="182"/>
                        <a:pt x="0" y="158"/>
                        <a:pt x="0" y="135"/>
                      </a:cubicBezTo>
                      <a:cubicBezTo>
                        <a:pt x="0" y="111"/>
                        <a:pt x="7" y="88"/>
                        <a:pt x="18" y="68"/>
                      </a:cubicBezTo>
                      <a:cubicBezTo>
                        <a:pt x="30" y="47"/>
                        <a:pt x="48" y="30"/>
                        <a:pt x="68" y="18"/>
                      </a:cubicBezTo>
                      <a:cubicBezTo>
                        <a:pt x="89" y="7"/>
                        <a:pt x="111" y="0"/>
                        <a:pt x="135" y="0"/>
                      </a:cubicBezTo>
                      <a:cubicBezTo>
                        <a:pt x="158" y="0"/>
                        <a:pt x="182" y="7"/>
                        <a:pt x="202" y="18"/>
                      </a:cubicBezTo>
                      <a:cubicBezTo>
                        <a:pt x="223" y="30"/>
                        <a:pt x="239" y="47"/>
                        <a:pt x="251" y="68"/>
                      </a:cubicBezTo>
                      <a:cubicBezTo>
                        <a:pt x="263" y="88"/>
                        <a:pt x="269" y="111"/>
                        <a:pt x="269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7191000" y="4904640"/>
                  <a:ext cx="96840" cy="96840"/>
                </a:xfrm>
                <a:custGeom>
                  <a:rect b="b" l="l" r="r" t="t"/>
                  <a:pathLst>
                    <a:path extrusionOk="0" h="269" w="269">
                      <a:moveTo>
                        <a:pt x="135" y="269"/>
                      </a:moveTo>
                      <a:cubicBezTo>
                        <a:pt x="60" y="269"/>
                        <a:pt x="0" y="209"/>
                        <a:pt x="0" y="135"/>
                      </a:cubicBezTo>
                      <a:cubicBezTo>
                        <a:pt x="0" y="61"/>
                        <a:pt x="61" y="0"/>
                        <a:pt x="135" y="0"/>
                      </a:cubicBezTo>
                      <a:cubicBezTo>
                        <a:pt x="210" y="0"/>
                        <a:pt x="269" y="61"/>
                        <a:pt x="269" y="135"/>
                      </a:cubicBezTo>
                      <a:cubicBezTo>
                        <a:pt x="269" y="209"/>
                        <a:pt x="209" y="269"/>
                        <a:pt x="135" y="26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7005600" y="4904640"/>
                  <a:ext cx="96840" cy="96840"/>
                </a:xfrm>
                <a:custGeom>
                  <a:rect b="b" l="l" r="r" t="t"/>
                  <a:pathLst>
                    <a:path extrusionOk="0" h="269" w="269">
                      <a:moveTo>
                        <a:pt x="135" y="269"/>
                      </a:moveTo>
                      <a:cubicBezTo>
                        <a:pt x="60" y="269"/>
                        <a:pt x="0" y="209"/>
                        <a:pt x="0" y="135"/>
                      </a:cubicBezTo>
                      <a:cubicBezTo>
                        <a:pt x="0" y="61"/>
                        <a:pt x="61" y="0"/>
                        <a:pt x="135" y="0"/>
                      </a:cubicBezTo>
                      <a:cubicBezTo>
                        <a:pt x="210" y="0"/>
                        <a:pt x="269" y="61"/>
                        <a:pt x="269" y="135"/>
                      </a:cubicBezTo>
                      <a:cubicBezTo>
                        <a:pt x="269" y="209"/>
                        <a:pt x="209" y="269"/>
                        <a:pt x="135" y="26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6820200" y="4904640"/>
                  <a:ext cx="96840" cy="96840"/>
                </a:xfrm>
                <a:custGeom>
                  <a:rect b="b" l="l" r="r" t="t"/>
                  <a:pathLst>
                    <a:path extrusionOk="0" h="269" w="269">
                      <a:moveTo>
                        <a:pt x="135" y="269"/>
                      </a:moveTo>
                      <a:cubicBezTo>
                        <a:pt x="60" y="269"/>
                        <a:pt x="0" y="209"/>
                        <a:pt x="0" y="135"/>
                      </a:cubicBezTo>
                      <a:cubicBezTo>
                        <a:pt x="0" y="61"/>
                        <a:pt x="61" y="0"/>
                        <a:pt x="135" y="0"/>
                      </a:cubicBezTo>
                      <a:cubicBezTo>
                        <a:pt x="210" y="0"/>
                        <a:pt x="269" y="61"/>
                        <a:pt x="269" y="135"/>
                      </a:cubicBezTo>
                      <a:cubicBezTo>
                        <a:pt x="269" y="209"/>
                        <a:pt x="209" y="269"/>
                        <a:pt x="135" y="26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6634800" y="4904640"/>
                  <a:ext cx="96840" cy="96840"/>
                </a:xfrm>
                <a:custGeom>
                  <a:rect b="b" l="l" r="r" t="t"/>
                  <a:pathLst>
                    <a:path extrusionOk="0" h="269" w="269">
                      <a:moveTo>
                        <a:pt x="269" y="135"/>
                      </a:moveTo>
                      <a:cubicBezTo>
                        <a:pt x="269" y="158"/>
                        <a:pt x="263" y="182"/>
                        <a:pt x="251" y="202"/>
                      </a:cubicBezTo>
                      <a:cubicBezTo>
                        <a:pt x="240" y="222"/>
                        <a:pt x="222" y="239"/>
                        <a:pt x="201" y="251"/>
                      </a:cubicBezTo>
                      <a:cubicBezTo>
                        <a:pt x="181" y="263"/>
                        <a:pt x="158" y="269"/>
                        <a:pt x="134" y="269"/>
                      </a:cubicBezTo>
                      <a:cubicBezTo>
                        <a:pt x="111" y="269"/>
                        <a:pt x="88" y="263"/>
                        <a:pt x="67" y="251"/>
                      </a:cubicBezTo>
                      <a:cubicBezTo>
                        <a:pt x="47" y="239"/>
                        <a:pt x="30" y="222"/>
                        <a:pt x="18" y="202"/>
                      </a:cubicBezTo>
                      <a:cubicBezTo>
                        <a:pt x="6" y="182"/>
                        <a:pt x="0" y="158"/>
                        <a:pt x="0" y="135"/>
                      </a:cubicBezTo>
                      <a:cubicBezTo>
                        <a:pt x="0" y="111"/>
                        <a:pt x="6" y="88"/>
                        <a:pt x="18" y="68"/>
                      </a:cubicBezTo>
                      <a:cubicBezTo>
                        <a:pt x="30" y="47"/>
                        <a:pt x="47" y="30"/>
                        <a:pt x="67" y="18"/>
                      </a:cubicBezTo>
                      <a:cubicBezTo>
                        <a:pt x="88" y="7"/>
                        <a:pt x="111" y="0"/>
                        <a:pt x="134" y="0"/>
                      </a:cubicBezTo>
                      <a:cubicBezTo>
                        <a:pt x="158" y="0"/>
                        <a:pt x="181" y="7"/>
                        <a:pt x="201" y="18"/>
                      </a:cubicBezTo>
                      <a:cubicBezTo>
                        <a:pt x="222" y="30"/>
                        <a:pt x="239" y="47"/>
                        <a:pt x="251" y="68"/>
                      </a:cubicBezTo>
                      <a:cubicBezTo>
                        <a:pt x="262" y="88"/>
                        <a:pt x="269" y="111"/>
                        <a:pt x="269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7845480" y="5082480"/>
                  <a:ext cx="37800" cy="37800"/>
                </a:xfrm>
                <a:custGeom>
                  <a:rect b="b" l="l" r="r" t="t"/>
                  <a:pathLst>
                    <a:path extrusionOk="0" h="105" w="105">
                      <a:moveTo>
                        <a:pt x="105" y="53"/>
                      </a:moveTo>
                      <a:cubicBezTo>
                        <a:pt x="105" y="62"/>
                        <a:pt x="103" y="71"/>
                        <a:pt x="98" y="79"/>
                      </a:cubicBezTo>
                      <a:cubicBezTo>
                        <a:pt x="94" y="87"/>
                        <a:pt x="86" y="93"/>
                        <a:pt x="78" y="98"/>
                      </a:cubicBezTo>
                      <a:cubicBezTo>
                        <a:pt x="70" y="103"/>
                        <a:pt x="61" y="105"/>
                        <a:pt x="52" y="105"/>
                      </a:cubicBezTo>
                      <a:cubicBezTo>
                        <a:pt x="43" y="105"/>
                        <a:pt x="34" y="103"/>
                        <a:pt x="26" y="98"/>
                      </a:cubicBezTo>
                      <a:cubicBezTo>
                        <a:pt x="18" y="93"/>
                        <a:pt x="12" y="87"/>
                        <a:pt x="7" y="79"/>
                      </a:cubicBezTo>
                      <a:cubicBezTo>
                        <a:pt x="3" y="71"/>
                        <a:pt x="0" y="62"/>
                        <a:pt x="0" y="53"/>
                      </a:cubicBezTo>
                      <a:cubicBezTo>
                        <a:pt x="0" y="44"/>
                        <a:pt x="2" y="34"/>
                        <a:pt x="7" y="27"/>
                      </a:cubicBezTo>
                      <a:cubicBezTo>
                        <a:pt x="11" y="19"/>
                        <a:pt x="18" y="12"/>
                        <a:pt x="26" y="7"/>
                      </a:cubicBezTo>
                      <a:cubicBezTo>
                        <a:pt x="34" y="3"/>
                        <a:pt x="43" y="0"/>
                        <a:pt x="52" y="0"/>
                      </a:cubicBezTo>
                      <a:cubicBezTo>
                        <a:pt x="61" y="0"/>
                        <a:pt x="70" y="3"/>
                        <a:pt x="78" y="7"/>
                      </a:cubicBezTo>
                      <a:cubicBezTo>
                        <a:pt x="86" y="12"/>
                        <a:pt x="93" y="19"/>
                        <a:pt x="98" y="27"/>
                      </a:cubicBezTo>
                      <a:cubicBezTo>
                        <a:pt x="102" y="34"/>
                        <a:pt x="105" y="44"/>
                        <a:pt x="105" y="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7615440" y="5082480"/>
                  <a:ext cx="37800" cy="37800"/>
                </a:xfrm>
                <a:custGeom>
                  <a:rect b="b" l="l" r="r" t="t"/>
                  <a:pathLst>
                    <a:path extrusionOk="0" h="105" w="105">
                      <a:moveTo>
                        <a:pt x="105" y="53"/>
                      </a:moveTo>
                      <a:cubicBezTo>
                        <a:pt x="105" y="62"/>
                        <a:pt x="102" y="71"/>
                        <a:pt x="97" y="79"/>
                      </a:cubicBezTo>
                      <a:cubicBezTo>
                        <a:pt x="93" y="87"/>
                        <a:pt x="86" y="93"/>
                        <a:pt x="78" y="98"/>
                      </a:cubicBezTo>
                      <a:cubicBezTo>
                        <a:pt x="70" y="103"/>
                        <a:pt x="61" y="105"/>
                        <a:pt x="52" y="105"/>
                      </a:cubicBezTo>
                      <a:cubicBezTo>
                        <a:pt x="43" y="105"/>
                        <a:pt x="34" y="103"/>
                        <a:pt x="26" y="98"/>
                      </a:cubicBezTo>
                      <a:cubicBezTo>
                        <a:pt x="18" y="93"/>
                        <a:pt x="12" y="87"/>
                        <a:pt x="7" y="79"/>
                      </a:cubicBezTo>
                      <a:cubicBezTo>
                        <a:pt x="3" y="71"/>
                        <a:pt x="0" y="62"/>
                        <a:pt x="0" y="53"/>
                      </a:cubicBezTo>
                      <a:cubicBezTo>
                        <a:pt x="0" y="44"/>
                        <a:pt x="2" y="34"/>
                        <a:pt x="7" y="27"/>
                      </a:cubicBezTo>
                      <a:cubicBezTo>
                        <a:pt x="11" y="19"/>
                        <a:pt x="18" y="12"/>
                        <a:pt x="26" y="7"/>
                      </a:cubicBezTo>
                      <a:cubicBezTo>
                        <a:pt x="34" y="3"/>
                        <a:pt x="43" y="0"/>
                        <a:pt x="52" y="0"/>
                      </a:cubicBezTo>
                      <a:cubicBezTo>
                        <a:pt x="61" y="0"/>
                        <a:pt x="70" y="3"/>
                        <a:pt x="78" y="7"/>
                      </a:cubicBezTo>
                      <a:cubicBezTo>
                        <a:pt x="86" y="12"/>
                        <a:pt x="93" y="19"/>
                        <a:pt x="97" y="27"/>
                      </a:cubicBezTo>
                      <a:cubicBezTo>
                        <a:pt x="102" y="34"/>
                        <a:pt x="105" y="44"/>
                        <a:pt x="105" y="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7385400" y="5082480"/>
                  <a:ext cx="37440" cy="37800"/>
                </a:xfrm>
                <a:custGeom>
                  <a:rect b="b" l="l" r="r" t="t"/>
                  <a:pathLst>
                    <a:path extrusionOk="0" h="105" w="104">
                      <a:moveTo>
                        <a:pt x="104" y="53"/>
                      </a:moveTo>
                      <a:cubicBezTo>
                        <a:pt x="104" y="62"/>
                        <a:pt x="102" y="71"/>
                        <a:pt x="97" y="79"/>
                      </a:cubicBezTo>
                      <a:cubicBezTo>
                        <a:pt x="93" y="87"/>
                        <a:pt x="86" y="93"/>
                        <a:pt x="78" y="98"/>
                      </a:cubicBezTo>
                      <a:cubicBezTo>
                        <a:pt x="70" y="103"/>
                        <a:pt x="61" y="105"/>
                        <a:pt x="52" y="105"/>
                      </a:cubicBezTo>
                      <a:cubicBezTo>
                        <a:pt x="43" y="105"/>
                        <a:pt x="34" y="103"/>
                        <a:pt x="26" y="98"/>
                      </a:cubicBezTo>
                      <a:cubicBezTo>
                        <a:pt x="18" y="93"/>
                        <a:pt x="12" y="87"/>
                        <a:pt x="7" y="79"/>
                      </a:cubicBezTo>
                      <a:cubicBezTo>
                        <a:pt x="3" y="71"/>
                        <a:pt x="0" y="62"/>
                        <a:pt x="0" y="53"/>
                      </a:cubicBezTo>
                      <a:cubicBezTo>
                        <a:pt x="0" y="44"/>
                        <a:pt x="2" y="34"/>
                        <a:pt x="7" y="27"/>
                      </a:cubicBezTo>
                      <a:cubicBezTo>
                        <a:pt x="11" y="19"/>
                        <a:pt x="18" y="12"/>
                        <a:pt x="26" y="7"/>
                      </a:cubicBezTo>
                      <a:cubicBezTo>
                        <a:pt x="34" y="3"/>
                        <a:pt x="43" y="0"/>
                        <a:pt x="52" y="0"/>
                      </a:cubicBezTo>
                      <a:cubicBezTo>
                        <a:pt x="61" y="0"/>
                        <a:pt x="70" y="3"/>
                        <a:pt x="78" y="7"/>
                      </a:cubicBezTo>
                      <a:cubicBezTo>
                        <a:pt x="86" y="12"/>
                        <a:pt x="93" y="19"/>
                        <a:pt x="97" y="27"/>
                      </a:cubicBezTo>
                      <a:cubicBezTo>
                        <a:pt x="102" y="34"/>
                        <a:pt x="104" y="44"/>
                        <a:pt x="104" y="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7155360" y="5082480"/>
                  <a:ext cx="37440" cy="37800"/>
                </a:xfrm>
                <a:custGeom>
                  <a:rect b="b" l="l" r="r" t="t"/>
                  <a:pathLst>
                    <a:path extrusionOk="0" h="105" w="104">
                      <a:moveTo>
                        <a:pt x="104" y="53"/>
                      </a:moveTo>
                      <a:cubicBezTo>
                        <a:pt x="104" y="62"/>
                        <a:pt x="102" y="71"/>
                        <a:pt x="97" y="79"/>
                      </a:cubicBezTo>
                      <a:cubicBezTo>
                        <a:pt x="93" y="87"/>
                        <a:pt x="86" y="93"/>
                        <a:pt x="78" y="98"/>
                      </a:cubicBezTo>
                      <a:cubicBezTo>
                        <a:pt x="70" y="103"/>
                        <a:pt x="61" y="105"/>
                        <a:pt x="52" y="105"/>
                      </a:cubicBezTo>
                      <a:cubicBezTo>
                        <a:pt x="43" y="105"/>
                        <a:pt x="34" y="103"/>
                        <a:pt x="26" y="98"/>
                      </a:cubicBezTo>
                      <a:cubicBezTo>
                        <a:pt x="18" y="93"/>
                        <a:pt x="12" y="87"/>
                        <a:pt x="7" y="79"/>
                      </a:cubicBezTo>
                      <a:cubicBezTo>
                        <a:pt x="3" y="71"/>
                        <a:pt x="0" y="62"/>
                        <a:pt x="0" y="53"/>
                      </a:cubicBezTo>
                      <a:cubicBezTo>
                        <a:pt x="0" y="44"/>
                        <a:pt x="2" y="34"/>
                        <a:pt x="7" y="27"/>
                      </a:cubicBezTo>
                      <a:cubicBezTo>
                        <a:pt x="11" y="19"/>
                        <a:pt x="18" y="12"/>
                        <a:pt x="26" y="7"/>
                      </a:cubicBezTo>
                      <a:cubicBezTo>
                        <a:pt x="34" y="3"/>
                        <a:pt x="43" y="0"/>
                        <a:pt x="52" y="0"/>
                      </a:cubicBezTo>
                      <a:cubicBezTo>
                        <a:pt x="61" y="0"/>
                        <a:pt x="70" y="3"/>
                        <a:pt x="78" y="7"/>
                      </a:cubicBezTo>
                      <a:cubicBezTo>
                        <a:pt x="86" y="12"/>
                        <a:pt x="93" y="19"/>
                        <a:pt x="97" y="27"/>
                      </a:cubicBezTo>
                      <a:cubicBezTo>
                        <a:pt x="102" y="34"/>
                        <a:pt x="104" y="44"/>
                        <a:pt x="104" y="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6925320" y="5082480"/>
                  <a:ext cx="37440" cy="37800"/>
                </a:xfrm>
                <a:custGeom>
                  <a:rect b="b" l="l" r="r" t="t"/>
                  <a:pathLst>
                    <a:path extrusionOk="0" h="105" w="104">
                      <a:moveTo>
                        <a:pt x="104" y="53"/>
                      </a:moveTo>
                      <a:cubicBezTo>
                        <a:pt x="104" y="62"/>
                        <a:pt x="102" y="71"/>
                        <a:pt x="97" y="79"/>
                      </a:cubicBezTo>
                      <a:cubicBezTo>
                        <a:pt x="93" y="87"/>
                        <a:pt x="86" y="93"/>
                        <a:pt x="78" y="98"/>
                      </a:cubicBezTo>
                      <a:cubicBezTo>
                        <a:pt x="70" y="103"/>
                        <a:pt x="61" y="105"/>
                        <a:pt x="52" y="105"/>
                      </a:cubicBezTo>
                      <a:cubicBezTo>
                        <a:pt x="43" y="105"/>
                        <a:pt x="34" y="103"/>
                        <a:pt x="26" y="98"/>
                      </a:cubicBezTo>
                      <a:cubicBezTo>
                        <a:pt x="18" y="93"/>
                        <a:pt x="12" y="87"/>
                        <a:pt x="7" y="79"/>
                      </a:cubicBezTo>
                      <a:cubicBezTo>
                        <a:pt x="3" y="71"/>
                        <a:pt x="0" y="62"/>
                        <a:pt x="0" y="53"/>
                      </a:cubicBezTo>
                      <a:cubicBezTo>
                        <a:pt x="0" y="44"/>
                        <a:pt x="2" y="34"/>
                        <a:pt x="7" y="27"/>
                      </a:cubicBezTo>
                      <a:cubicBezTo>
                        <a:pt x="11" y="19"/>
                        <a:pt x="18" y="12"/>
                        <a:pt x="26" y="7"/>
                      </a:cubicBezTo>
                      <a:cubicBezTo>
                        <a:pt x="34" y="3"/>
                        <a:pt x="43" y="0"/>
                        <a:pt x="52" y="0"/>
                      </a:cubicBezTo>
                      <a:cubicBezTo>
                        <a:pt x="61" y="0"/>
                        <a:pt x="70" y="3"/>
                        <a:pt x="78" y="7"/>
                      </a:cubicBezTo>
                      <a:cubicBezTo>
                        <a:pt x="86" y="12"/>
                        <a:pt x="93" y="19"/>
                        <a:pt x="97" y="27"/>
                      </a:cubicBezTo>
                      <a:cubicBezTo>
                        <a:pt x="102" y="34"/>
                        <a:pt x="104" y="44"/>
                        <a:pt x="104" y="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6695280" y="5082480"/>
                  <a:ext cx="37440" cy="37800"/>
                </a:xfrm>
                <a:custGeom>
                  <a:rect b="b" l="l" r="r" t="t"/>
                  <a:pathLst>
                    <a:path extrusionOk="0" h="105" w="104">
                      <a:moveTo>
                        <a:pt x="104" y="53"/>
                      </a:moveTo>
                      <a:cubicBezTo>
                        <a:pt x="104" y="62"/>
                        <a:pt x="102" y="71"/>
                        <a:pt x="97" y="79"/>
                      </a:cubicBezTo>
                      <a:cubicBezTo>
                        <a:pt x="93" y="87"/>
                        <a:pt x="86" y="93"/>
                        <a:pt x="78" y="98"/>
                      </a:cubicBezTo>
                      <a:cubicBezTo>
                        <a:pt x="70" y="103"/>
                        <a:pt x="61" y="105"/>
                        <a:pt x="52" y="105"/>
                      </a:cubicBezTo>
                      <a:cubicBezTo>
                        <a:pt x="43" y="105"/>
                        <a:pt x="34" y="103"/>
                        <a:pt x="26" y="98"/>
                      </a:cubicBezTo>
                      <a:cubicBezTo>
                        <a:pt x="18" y="93"/>
                        <a:pt x="12" y="87"/>
                        <a:pt x="7" y="79"/>
                      </a:cubicBezTo>
                      <a:cubicBezTo>
                        <a:pt x="3" y="71"/>
                        <a:pt x="0" y="62"/>
                        <a:pt x="0" y="53"/>
                      </a:cubicBezTo>
                      <a:cubicBezTo>
                        <a:pt x="0" y="44"/>
                        <a:pt x="2" y="34"/>
                        <a:pt x="7" y="27"/>
                      </a:cubicBezTo>
                      <a:cubicBezTo>
                        <a:pt x="11" y="19"/>
                        <a:pt x="18" y="12"/>
                        <a:pt x="26" y="7"/>
                      </a:cubicBezTo>
                      <a:cubicBezTo>
                        <a:pt x="34" y="3"/>
                        <a:pt x="43" y="0"/>
                        <a:pt x="52" y="0"/>
                      </a:cubicBezTo>
                      <a:cubicBezTo>
                        <a:pt x="61" y="0"/>
                        <a:pt x="70" y="3"/>
                        <a:pt x="78" y="7"/>
                      </a:cubicBezTo>
                      <a:cubicBezTo>
                        <a:pt x="86" y="12"/>
                        <a:pt x="93" y="19"/>
                        <a:pt x="97" y="27"/>
                      </a:cubicBezTo>
                      <a:cubicBezTo>
                        <a:pt x="102" y="34"/>
                        <a:pt x="104" y="44"/>
                        <a:pt x="104" y="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6465240" y="5082480"/>
                  <a:ext cx="37440" cy="37800"/>
                </a:xfrm>
                <a:custGeom>
                  <a:rect b="b" l="l" r="r" t="t"/>
                  <a:pathLst>
                    <a:path extrusionOk="0" h="105" w="104">
                      <a:moveTo>
                        <a:pt x="104" y="53"/>
                      </a:moveTo>
                      <a:cubicBezTo>
                        <a:pt x="104" y="62"/>
                        <a:pt x="102" y="71"/>
                        <a:pt x="97" y="79"/>
                      </a:cubicBezTo>
                      <a:cubicBezTo>
                        <a:pt x="93" y="87"/>
                        <a:pt x="86" y="93"/>
                        <a:pt x="78" y="98"/>
                      </a:cubicBezTo>
                      <a:cubicBezTo>
                        <a:pt x="70" y="103"/>
                        <a:pt x="61" y="105"/>
                        <a:pt x="52" y="105"/>
                      </a:cubicBezTo>
                      <a:cubicBezTo>
                        <a:pt x="43" y="105"/>
                        <a:pt x="34" y="103"/>
                        <a:pt x="26" y="98"/>
                      </a:cubicBezTo>
                      <a:cubicBezTo>
                        <a:pt x="18" y="93"/>
                        <a:pt x="12" y="87"/>
                        <a:pt x="7" y="79"/>
                      </a:cubicBezTo>
                      <a:cubicBezTo>
                        <a:pt x="3" y="71"/>
                        <a:pt x="0" y="62"/>
                        <a:pt x="0" y="53"/>
                      </a:cubicBezTo>
                      <a:cubicBezTo>
                        <a:pt x="0" y="44"/>
                        <a:pt x="2" y="34"/>
                        <a:pt x="7" y="27"/>
                      </a:cubicBezTo>
                      <a:cubicBezTo>
                        <a:pt x="11" y="19"/>
                        <a:pt x="18" y="12"/>
                        <a:pt x="26" y="7"/>
                      </a:cubicBezTo>
                      <a:cubicBezTo>
                        <a:pt x="34" y="3"/>
                        <a:pt x="43" y="0"/>
                        <a:pt x="52" y="0"/>
                      </a:cubicBezTo>
                      <a:cubicBezTo>
                        <a:pt x="61" y="0"/>
                        <a:pt x="70" y="3"/>
                        <a:pt x="78" y="7"/>
                      </a:cubicBezTo>
                      <a:cubicBezTo>
                        <a:pt x="86" y="12"/>
                        <a:pt x="93" y="19"/>
                        <a:pt x="97" y="27"/>
                      </a:cubicBezTo>
                      <a:cubicBezTo>
                        <a:pt x="102" y="34"/>
                        <a:pt x="104" y="44"/>
                        <a:pt x="104" y="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6235200" y="5082480"/>
                  <a:ext cx="37440" cy="37800"/>
                </a:xfrm>
                <a:custGeom>
                  <a:rect b="b" l="l" r="r" t="t"/>
                  <a:pathLst>
                    <a:path extrusionOk="0" h="105" w="104">
                      <a:moveTo>
                        <a:pt x="104" y="53"/>
                      </a:moveTo>
                      <a:cubicBezTo>
                        <a:pt x="104" y="62"/>
                        <a:pt x="102" y="71"/>
                        <a:pt x="97" y="79"/>
                      </a:cubicBezTo>
                      <a:cubicBezTo>
                        <a:pt x="93" y="87"/>
                        <a:pt x="86" y="93"/>
                        <a:pt x="78" y="98"/>
                      </a:cubicBezTo>
                      <a:cubicBezTo>
                        <a:pt x="70" y="103"/>
                        <a:pt x="61" y="105"/>
                        <a:pt x="52" y="105"/>
                      </a:cubicBezTo>
                      <a:cubicBezTo>
                        <a:pt x="43" y="105"/>
                        <a:pt x="34" y="103"/>
                        <a:pt x="26" y="98"/>
                      </a:cubicBezTo>
                      <a:cubicBezTo>
                        <a:pt x="18" y="93"/>
                        <a:pt x="12" y="87"/>
                        <a:pt x="7" y="79"/>
                      </a:cubicBezTo>
                      <a:cubicBezTo>
                        <a:pt x="3" y="71"/>
                        <a:pt x="0" y="62"/>
                        <a:pt x="0" y="53"/>
                      </a:cubicBezTo>
                      <a:cubicBezTo>
                        <a:pt x="0" y="44"/>
                        <a:pt x="2" y="34"/>
                        <a:pt x="7" y="27"/>
                      </a:cubicBezTo>
                      <a:cubicBezTo>
                        <a:pt x="11" y="19"/>
                        <a:pt x="18" y="12"/>
                        <a:pt x="26" y="7"/>
                      </a:cubicBezTo>
                      <a:cubicBezTo>
                        <a:pt x="34" y="3"/>
                        <a:pt x="43" y="0"/>
                        <a:pt x="52" y="0"/>
                      </a:cubicBezTo>
                      <a:cubicBezTo>
                        <a:pt x="61" y="0"/>
                        <a:pt x="70" y="3"/>
                        <a:pt x="78" y="7"/>
                      </a:cubicBezTo>
                      <a:cubicBezTo>
                        <a:pt x="86" y="12"/>
                        <a:pt x="93" y="19"/>
                        <a:pt x="97" y="27"/>
                      </a:cubicBezTo>
                      <a:cubicBezTo>
                        <a:pt x="102" y="34"/>
                        <a:pt x="104" y="44"/>
                        <a:pt x="104" y="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6005160" y="5082480"/>
                  <a:ext cx="37440" cy="37800"/>
                </a:xfrm>
                <a:custGeom>
                  <a:rect b="b" l="l" r="r" t="t"/>
                  <a:pathLst>
                    <a:path extrusionOk="0" h="105" w="104">
                      <a:moveTo>
                        <a:pt x="104" y="53"/>
                      </a:moveTo>
                      <a:cubicBezTo>
                        <a:pt x="104" y="62"/>
                        <a:pt x="102" y="71"/>
                        <a:pt x="97" y="79"/>
                      </a:cubicBezTo>
                      <a:cubicBezTo>
                        <a:pt x="93" y="87"/>
                        <a:pt x="86" y="93"/>
                        <a:pt x="78" y="98"/>
                      </a:cubicBezTo>
                      <a:cubicBezTo>
                        <a:pt x="70" y="103"/>
                        <a:pt x="61" y="105"/>
                        <a:pt x="52" y="105"/>
                      </a:cubicBezTo>
                      <a:cubicBezTo>
                        <a:pt x="43" y="105"/>
                        <a:pt x="34" y="103"/>
                        <a:pt x="26" y="98"/>
                      </a:cubicBezTo>
                      <a:cubicBezTo>
                        <a:pt x="18" y="93"/>
                        <a:pt x="12" y="87"/>
                        <a:pt x="7" y="79"/>
                      </a:cubicBezTo>
                      <a:cubicBezTo>
                        <a:pt x="3" y="71"/>
                        <a:pt x="0" y="62"/>
                        <a:pt x="0" y="53"/>
                      </a:cubicBezTo>
                      <a:cubicBezTo>
                        <a:pt x="0" y="44"/>
                        <a:pt x="2" y="34"/>
                        <a:pt x="7" y="27"/>
                      </a:cubicBezTo>
                      <a:cubicBezTo>
                        <a:pt x="11" y="19"/>
                        <a:pt x="18" y="12"/>
                        <a:pt x="26" y="7"/>
                      </a:cubicBezTo>
                      <a:cubicBezTo>
                        <a:pt x="34" y="3"/>
                        <a:pt x="43" y="0"/>
                        <a:pt x="52" y="0"/>
                      </a:cubicBezTo>
                      <a:cubicBezTo>
                        <a:pt x="61" y="0"/>
                        <a:pt x="70" y="3"/>
                        <a:pt x="78" y="7"/>
                      </a:cubicBezTo>
                      <a:cubicBezTo>
                        <a:pt x="86" y="12"/>
                        <a:pt x="93" y="19"/>
                        <a:pt x="97" y="27"/>
                      </a:cubicBezTo>
                      <a:cubicBezTo>
                        <a:pt x="102" y="34"/>
                        <a:pt x="104" y="44"/>
                        <a:pt x="104" y="5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1"/>
          <p:cNvSpPr txBox="1"/>
          <p:nvPr>
            <p:ph hasCustomPrompt="1" type="title"/>
          </p:nvPr>
        </p:nvSpPr>
        <p:spPr>
          <a:xfrm>
            <a:off x="1982786" y="1423800"/>
            <a:ext cx="5178300" cy="12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51" name="Google Shape;751;p11"/>
          <p:cNvSpPr txBox="1"/>
          <p:nvPr>
            <p:ph idx="1" type="subTitle"/>
          </p:nvPr>
        </p:nvSpPr>
        <p:spPr>
          <a:xfrm>
            <a:off x="1982913" y="2790000"/>
            <a:ext cx="51783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752" name="Google Shape;752;p11"/>
          <p:cNvGrpSpPr/>
          <p:nvPr/>
        </p:nvGrpSpPr>
        <p:grpSpPr>
          <a:xfrm>
            <a:off x="-814175" y="544822"/>
            <a:ext cx="10772355" cy="4063683"/>
            <a:chOff x="-814175" y="544822"/>
            <a:chExt cx="10772355" cy="4063683"/>
          </a:xfrm>
        </p:grpSpPr>
        <p:grpSp>
          <p:nvGrpSpPr>
            <p:cNvPr id="753" name="Google Shape;753;p11"/>
            <p:cNvGrpSpPr/>
            <p:nvPr/>
          </p:nvGrpSpPr>
          <p:grpSpPr>
            <a:xfrm>
              <a:off x="8428900" y="3071305"/>
              <a:ext cx="1529280" cy="1537200"/>
              <a:chOff x="3235280" y="2479105"/>
              <a:chExt cx="1529280" cy="1537200"/>
            </a:xfrm>
          </p:grpSpPr>
          <p:sp>
            <p:nvSpPr>
              <p:cNvPr id="754" name="Google Shape;754;p11"/>
              <p:cNvSpPr/>
              <p:nvPr/>
            </p:nvSpPr>
            <p:spPr>
              <a:xfrm>
                <a:off x="3982640" y="3230065"/>
                <a:ext cx="34920" cy="35280"/>
              </a:xfrm>
              <a:custGeom>
                <a:rect b="b" l="l" r="r" t="t"/>
                <a:pathLst>
                  <a:path extrusionOk="0" h="98" w="97">
                    <a:moveTo>
                      <a:pt x="97" y="49"/>
                    </a:moveTo>
                    <a:cubicBezTo>
                      <a:pt x="97" y="76"/>
                      <a:pt x="75" y="98"/>
                      <a:pt x="48" y="98"/>
                    </a:cubicBezTo>
                    <a:cubicBezTo>
                      <a:pt x="20" y="98"/>
                      <a:pt x="0" y="76"/>
                      <a:pt x="0" y="49"/>
                    </a:cubicBezTo>
                    <a:cubicBezTo>
                      <a:pt x="0" y="22"/>
                      <a:pt x="21" y="0"/>
                      <a:pt x="48" y="0"/>
                    </a:cubicBezTo>
                    <a:cubicBezTo>
                      <a:pt x="74" y="0"/>
                      <a:pt x="97" y="22"/>
                      <a:pt x="97" y="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11"/>
              <p:cNvSpPr/>
              <p:nvPr/>
            </p:nvSpPr>
            <p:spPr>
              <a:xfrm>
                <a:off x="3991640" y="3168865"/>
                <a:ext cx="16920" cy="16560"/>
              </a:xfrm>
              <a:custGeom>
                <a:rect b="b" l="l" r="r" t="t"/>
                <a:pathLst>
                  <a:path extrusionOk="0" h="46" w="47">
                    <a:moveTo>
                      <a:pt x="47" y="23"/>
                    </a:moveTo>
                    <a:cubicBezTo>
                      <a:pt x="47" y="36"/>
                      <a:pt x="36" y="46"/>
                      <a:pt x="24" y="46"/>
                    </a:cubicBezTo>
                    <a:cubicBezTo>
                      <a:pt x="11" y="46"/>
                      <a:pt x="0" y="36"/>
                      <a:pt x="0" y="23"/>
                    </a:cubicBezTo>
                    <a:cubicBezTo>
                      <a:pt x="0" y="10"/>
                      <a:pt x="11" y="0"/>
                      <a:pt x="24" y="0"/>
                    </a:cubicBezTo>
                    <a:cubicBezTo>
                      <a:pt x="36" y="0"/>
                      <a:pt x="47" y="10"/>
                      <a:pt x="47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11"/>
              <p:cNvSpPr/>
              <p:nvPr/>
            </p:nvSpPr>
            <p:spPr>
              <a:xfrm>
                <a:off x="3930800" y="3204145"/>
                <a:ext cx="16560" cy="16560"/>
              </a:xfrm>
              <a:custGeom>
                <a:rect b="b" l="l" r="r" t="t"/>
                <a:pathLst>
                  <a:path extrusionOk="0" h="46" w="46">
                    <a:moveTo>
                      <a:pt x="35" y="3"/>
                    </a:moveTo>
                    <a:cubicBezTo>
                      <a:pt x="46" y="9"/>
                      <a:pt x="50" y="24"/>
                      <a:pt x="43" y="35"/>
                    </a:cubicBezTo>
                    <a:cubicBezTo>
                      <a:pt x="37" y="46"/>
                      <a:pt x="23" y="49"/>
                      <a:pt x="11" y="43"/>
                    </a:cubicBezTo>
                    <a:cubicBezTo>
                      <a:pt x="0" y="37"/>
                      <a:pt x="-3" y="22"/>
                      <a:pt x="3" y="11"/>
                    </a:cubicBezTo>
                    <a:cubicBezTo>
                      <a:pt x="9" y="0"/>
                      <a:pt x="24" y="-4"/>
                      <a:pt x="35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11"/>
              <p:cNvSpPr/>
              <p:nvPr/>
            </p:nvSpPr>
            <p:spPr>
              <a:xfrm>
                <a:off x="3930440" y="3274345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12" y="3"/>
                    </a:moveTo>
                    <a:cubicBezTo>
                      <a:pt x="24" y="-3"/>
                      <a:pt x="38" y="1"/>
                      <a:pt x="44" y="12"/>
                    </a:cubicBezTo>
                    <a:cubicBezTo>
                      <a:pt x="51" y="23"/>
                      <a:pt x="47" y="38"/>
                      <a:pt x="36" y="44"/>
                    </a:cubicBezTo>
                    <a:cubicBezTo>
                      <a:pt x="25" y="51"/>
                      <a:pt x="10" y="46"/>
                      <a:pt x="4" y="35"/>
                    </a:cubicBezTo>
                    <a:cubicBezTo>
                      <a:pt x="-3" y="24"/>
                      <a:pt x="1" y="10"/>
                      <a:pt x="12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11"/>
              <p:cNvSpPr/>
              <p:nvPr/>
            </p:nvSpPr>
            <p:spPr>
              <a:xfrm>
                <a:off x="3991640" y="3309625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0" y="23"/>
                    </a:moveTo>
                    <a:cubicBezTo>
                      <a:pt x="0" y="11"/>
                      <a:pt x="10" y="0"/>
                      <a:pt x="23" y="0"/>
                    </a:cubicBezTo>
                    <a:cubicBezTo>
                      <a:pt x="35" y="0"/>
                      <a:pt x="47" y="11"/>
                      <a:pt x="47" y="23"/>
                    </a:cubicBezTo>
                    <a:cubicBezTo>
                      <a:pt x="47" y="36"/>
                      <a:pt x="36" y="47"/>
                      <a:pt x="23" y="47"/>
                    </a:cubicBezTo>
                    <a:cubicBezTo>
                      <a:pt x="11" y="47"/>
                      <a:pt x="0" y="36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11"/>
              <p:cNvSpPr/>
              <p:nvPr/>
            </p:nvSpPr>
            <p:spPr>
              <a:xfrm>
                <a:off x="4052840" y="3274345"/>
                <a:ext cx="16560" cy="16920"/>
              </a:xfrm>
              <a:custGeom>
                <a:rect b="b" l="l" r="r" t="t"/>
                <a:pathLst>
                  <a:path extrusionOk="0" h="47" w="46">
                    <a:moveTo>
                      <a:pt x="11" y="44"/>
                    </a:moveTo>
                    <a:cubicBezTo>
                      <a:pt x="0" y="37"/>
                      <a:pt x="-3" y="23"/>
                      <a:pt x="3" y="12"/>
                    </a:cubicBezTo>
                    <a:cubicBezTo>
                      <a:pt x="9" y="1"/>
                      <a:pt x="24" y="-3"/>
                      <a:pt x="35" y="3"/>
                    </a:cubicBezTo>
                    <a:cubicBezTo>
                      <a:pt x="46" y="10"/>
                      <a:pt x="50" y="24"/>
                      <a:pt x="43" y="35"/>
                    </a:cubicBezTo>
                    <a:cubicBezTo>
                      <a:pt x="37" y="46"/>
                      <a:pt x="23" y="50"/>
                      <a:pt x="11" y="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11"/>
              <p:cNvSpPr/>
              <p:nvPr/>
            </p:nvSpPr>
            <p:spPr>
              <a:xfrm>
                <a:off x="4052480" y="3204145"/>
                <a:ext cx="16920" cy="16560"/>
              </a:xfrm>
              <a:custGeom>
                <a:rect b="b" l="l" r="r" t="t"/>
                <a:pathLst>
                  <a:path extrusionOk="0" h="46" w="47">
                    <a:moveTo>
                      <a:pt x="36" y="43"/>
                    </a:moveTo>
                    <a:cubicBezTo>
                      <a:pt x="25" y="49"/>
                      <a:pt x="10" y="46"/>
                      <a:pt x="4" y="34"/>
                    </a:cubicBezTo>
                    <a:cubicBezTo>
                      <a:pt x="-2" y="23"/>
                      <a:pt x="0" y="10"/>
                      <a:pt x="12" y="3"/>
                    </a:cubicBezTo>
                    <a:cubicBezTo>
                      <a:pt x="23" y="-3"/>
                      <a:pt x="37" y="0"/>
                      <a:pt x="44" y="11"/>
                    </a:cubicBezTo>
                    <a:cubicBezTo>
                      <a:pt x="50" y="22"/>
                      <a:pt x="47" y="37"/>
                      <a:pt x="36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11"/>
              <p:cNvSpPr/>
              <p:nvPr/>
            </p:nvSpPr>
            <p:spPr>
              <a:xfrm>
                <a:off x="3991640" y="3133585"/>
                <a:ext cx="16920" cy="16560"/>
              </a:xfrm>
              <a:custGeom>
                <a:rect b="b" l="l" r="r" t="t"/>
                <a:pathLst>
                  <a:path extrusionOk="0" h="46" w="47">
                    <a:moveTo>
                      <a:pt x="47" y="23"/>
                    </a:moveTo>
                    <a:cubicBezTo>
                      <a:pt x="47" y="36"/>
                      <a:pt x="36" y="46"/>
                      <a:pt x="24" y="46"/>
                    </a:cubicBezTo>
                    <a:cubicBezTo>
                      <a:pt x="11" y="46"/>
                      <a:pt x="0" y="36"/>
                      <a:pt x="0" y="23"/>
                    </a:cubicBezTo>
                    <a:cubicBezTo>
                      <a:pt x="0" y="10"/>
                      <a:pt x="11" y="0"/>
                      <a:pt x="24" y="0"/>
                    </a:cubicBezTo>
                    <a:cubicBezTo>
                      <a:pt x="36" y="0"/>
                      <a:pt x="47" y="10"/>
                      <a:pt x="47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11"/>
              <p:cNvSpPr/>
              <p:nvPr/>
            </p:nvSpPr>
            <p:spPr>
              <a:xfrm>
                <a:off x="3921440" y="3159145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42" y="8"/>
                    </a:moveTo>
                    <a:cubicBezTo>
                      <a:pt x="50" y="18"/>
                      <a:pt x="49" y="32"/>
                      <a:pt x="39" y="41"/>
                    </a:cubicBezTo>
                    <a:cubicBezTo>
                      <a:pt x="29" y="49"/>
                      <a:pt x="14" y="48"/>
                      <a:pt x="6" y="38"/>
                    </a:cubicBezTo>
                    <a:cubicBezTo>
                      <a:pt x="-2" y="28"/>
                      <a:pt x="-1" y="13"/>
                      <a:pt x="9" y="5"/>
                    </a:cubicBezTo>
                    <a:cubicBezTo>
                      <a:pt x="19" y="-3"/>
                      <a:pt x="33" y="-2"/>
                      <a:pt x="42" y="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11"/>
              <p:cNvSpPr/>
              <p:nvPr/>
            </p:nvSpPr>
            <p:spPr>
              <a:xfrm>
                <a:off x="3884000" y="3223585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28" y="0"/>
                    </a:moveTo>
                    <a:cubicBezTo>
                      <a:pt x="41" y="3"/>
                      <a:pt x="49" y="15"/>
                      <a:pt x="47" y="27"/>
                    </a:cubicBezTo>
                    <a:cubicBezTo>
                      <a:pt x="45" y="40"/>
                      <a:pt x="33" y="49"/>
                      <a:pt x="20" y="46"/>
                    </a:cubicBezTo>
                    <a:cubicBezTo>
                      <a:pt x="8" y="44"/>
                      <a:pt x="-1" y="32"/>
                      <a:pt x="1" y="19"/>
                    </a:cubicBezTo>
                    <a:cubicBezTo>
                      <a:pt x="4" y="7"/>
                      <a:pt x="15" y="-2"/>
                      <a:pt x="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11"/>
              <p:cNvSpPr/>
              <p:nvPr/>
            </p:nvSpPr>
            <p:spPr>
              <a:xfrm>
                <a:off x="3896960" y="3297025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12" y="3"/>
                    </a:moveTo>
                    <a:cubicBezTo>
                      <a:pt x="24" y="-3"/>
                      <a:pt x="38" y="0"/>
                      <a:pt x="44" y="12"/>
                    </a:cubicBezTo>
                    <a:cubicBezTo>
                      <a:pt x="51" y="23"/>
                      <a:pt x="47" y="37"/>
                      <a:pt x="36" y="44"/>
                    </a:cubicBezTo>
                    <a:cubicBezTo>
                      <a:pt x="25" y="50"/>
                      <a:pt x="10" y="46"/>
                      <a:pt x="4" y="35"/>
                    </a:cubicBezTo>
                    <a:cubicBezTo>
                      <a:pt x="-3" y="24"/>
                      <a:pt x="1" y="10"/>
                      <a:pt x="12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11"/>
              <p:cNvSpPr/>
              <p:nvPr/>
            </p:nvSpPr>
            <p:spPr>
              <a:xfrm>
                <a:off x="3954200" y="3344905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2" y="16"/>
                    </a:moveTo>
                    <a:cubicBezTo>
                      <a:pt x="6" y="3"/>
                      <a:pt x="20" y="-3"/>
                      <a:pt x="32" y="2"/>
                    </a:cubicBezTo>
                    <a:cubicBezTo>
                      <a:pt x="44" y="6"/>
                      <a:pt x="50" y="19"/>
                      <a:pt x="46" y="31"/>
                    </a:cubicBezTo>
                    <a:cubicBezTo>
                      <a:pt x="41" y="44"/>
                      <a:pt x="28" y="50"/>
                      <a:pt x="16" y="45"/>
                    </a:cubicBezTo>
                    <a:cubicBezTo>
                      <a:pt x="4" y="41"/>
                      <a:pt x="-2" y="28"/>
                      <a:pt x="2" y="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11"/>
              <p:cNvSpPr/>
              <p:nvPr/>
            </p:nvSpPr>
            <p:spPr>
              <a:xfrm>
                <a:off x="4028720" y="3344905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2" y="31"/>
                    </a:moveTo>
                    <a:cubicBezTo>
                      <a:pt x="-2" y="19"/>
                      <a:pt x="4" y="6"/>
                      <a:pt x="16" y="1"/>
                    </a:cubicBezTo>
                    <a:cubicBezTo>
                      <a:pt x="28" y="-3"/>
                      <a:pt x="42" y="3"/>
                      <a:pt x="46" y="16"/>
                    </a:cubicBezTo>
                    <a:cubicBezTo>
                      <a:pt x="51" y="28"/>
                      <a:pt x="44" y="41"/>
                      <a:pt x="32" y="45"/>
                    </a:cubicBezTo>
                    <a:cubicBezTo>
                      <a:pt x="20" y="50"/>
                      <a:pt x="7" y="43"/>
                      <a:pt x="2" y="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11"/>
              <p:cNvSpPr/>
              <p:nvPr/>
            </p:nvSpPr>
            <p:spPr>
              <a:xfrm>
                <a:off x="4085960" y="3297025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12" y="44"/>
                    </a:moveTo>
                    <a:cubicBezTo>
                      <a:pt x="1" y="37"/>
                      <a:pt x="-3" y="23"/>
                      <a:pt x="4" y="12"/>
                    </a:cubicBezTo>
                    <a:cubicBezTo>
                      <a:pt x="10" y="1"/>
                      <a:pt x="24" y="-3"/>
                      <a:pt x="35" y="3"/>
                    </a:cubicBezTo>
                    <a:cubicBezTo>
                      <a:pt x="47" y="10"/>
                      <a:pt x="51" y="24"/>
                      <a:pt x="44" y="35"/>
                    </a:cubicBezTo>
                    <a:cubicBezTo>
                      <a:pt x="38" y="46"/>
                      <a:pt x="24" y="50"/>
                      <a:pt x="12" y="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11"/>
              <p:cNvSpPr/>
              <p:nvPr/>
            </p:nvSpPr>
            <p:spPr>
              <a:xfrm>
                <a:off x="4098920" y="3223585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28" y="46"/>
                    </a:moveTo>
                    <a:cubicBezTo>
                      <a:pt x="15" y="48"/>
                      <a:pt x="3" y="40"/>
                      <a:pt x="1" y="27"/>
                    </a:cubicBezTo>
                    <a:cubicBezTo>
                      <a:pt x="-1" y="15"/>
                      <a:pt x="7" y="2"/>
                      <a:pt x="20" y="0"/>
                    </a:cubicBezTo>
                    <a:cubicBezTo>
                      <a:pt x="32" y="-2"/>
                      <a:pt x="45" y="6"/>
                      <a:pt x="47" y="19"/>
                    </a:cubicBezTo>
                    <a:cubicBezTo>
                      <a:pt x="49" y="32"/>
                      <a:pt x="41" y="44"/>
                      <a:pt x="28" y="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11"/>
              <p:cNvSpPr/>
              <p:nvPr/>
            </p:nvSpPr>
            <p:spPr>
              <a:xfrm>
                <a:off x="4061480" y="3159145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42" y="38"/>
                    </a:moveTo>
                    <a:cubicBezTo>
                      <a:pt x="34" y="48"/>
                      <a:pt x="19" y="49"/>
                      <a:pt x="9" y="41"/>
                    </a:cubicBezTo>
                    <a:cubicBezTo>
                      <a:pt x="-1" y="33"/>
                      <a:pt x="-2" y="18"/>
                      <a:pt x="6" y="8"/>
                    </a:cubicBezTo>
                    <a:cubicBezTo>
                      <a:pt x="15" y="-2"/>
                      <a:pt x="29" y="-3"/>
                      <a:pt x="39" y="5"/>
                    </a:cubicBezTo>
                    <a:cubicBezTo>
                      <a:pt x="49" y="13"/>
                      <a:pt x="50" y="28"/>
                      <a:pt x="42" y="3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11"/>
              <p:cNvSpPr/>
              <p:nvPr/>
            </p:nvSpPr>
            <p:spPr>
              <a:xfrm>
                <a:off x="3988760" y="3040345"/>
                <a:ext cx="22680" cy="22680"/>
              </a:xfrm>
              <a:custGeom>
                <a:rect b="b" l="l" r="r" t="t"/>
                <a:pathLst>
                  <a:path extrusionOk="0" h="63" w="63">
                    <a:moveTo>
                      <a:pt x="63" y="31"/>
                    </a:moveTo>
                    <a:cubicBezTo>
                      <a:pt x="63" y="49"/>
                      <a:pt x="49" y="63"/>
                      <a:pt x="32" y="63"/>
                    </a:cubicBezTo>
                    <a:cubicBezTo>
                      <a:pt x="14" y="63"/>
                      <a:pt x="0" y="49"/>
                      <a:pt x="0" y="31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11"/>
              <p:cNvSpPr/>
              <p:nvPr/>
            </p:nvSpPr>
            <p:spPr>
              <a:xfrm>
                <a:off x="3921800" y="3052225"/>
                <a:ext cx="22320" cy="22680"/>
              </a:xfrm>
              <a:custGeom>
                <a:rect b="b" l="l" r="r" t="t"/>
                <a:pathLst>
                  <a:path extrusionOk="0" h="63" w="62">
                    <a:moveTo>
                      <a:pt x="61" y="21"/>
                    </a:moveTo>
                    <a:cubicBezTo>
                      <a:pt x="67" y="37"/>
                      <a:pt x="58" y="55"/>
                      <a:pt x="42" y="61"/>
                    </a:cubicBezTo>
                    <a:cubicBezTo>
                      <a:pt x="26" y="66"/>
                      <a:pt x="8" y="58"/>
                      <a:pt x="2" y="42"/>
                    </a:cubicBezTo>
                    <a:cubicBezTo>
                      <a:pt x="-4" y="26"/>
                      <a:pt x="5" y="8"/>
                      <a:pt x="21" y="2"/>
                    </a:cubicBezTo>
                    <a:cubicBezTo>
                      <a:pt x="37" y="-4"/>
                      <a:pt x="55" y="4"/>
                      <a:pt x="61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11"/>
              <p:cNvSpPr/>
              <p:nvPr/>
            </p:nvSpPr>
            <p:spPr>
              <a:xfrm>
                <a:off x="3862760" y="3086425"/>
                <a:ext cx="22680" cy="22320"/>
              </a:xfrm>
              <a:custGeom>
                <a:rect b="b" l="l" r="r" t="t"/>
                <a:pathLst>
                  <a:path extrusionOk="0" h="62" w="63">
                    <a:moveTo>
                      <a:pt x="56" y="11"/>
                    </a:moveTo>
                    <a:cubicBezTo>
                      <a:pt x="67" y="24"/>
                      <a:pt x="65" y="44"/>
                      <a:pt x="52" y="55"/>
                    </a:cubicBezTo>
                    <a:cubicBezTo>
                      <a:pt x="39" y="66"/>
                      <a:pt x="19" y="64"/>
                      <a:pt x="8" y="51"/>
                    </a:cubicBezTo>
                    <a:cubicBezTo>
                      <a:pt x="-3" y="38"/>
                      <a:pt x="-2" y="18"/>
                      <a:pt x="12" y="7"/>
                    </a:cubicBezTo>
                    <a:cubicBezTo>
                      <a:pt x="25" y="-4"/>
                      <a:pt x="45" y="-3"/>
                      <a:pt x="56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11"/>
              <p:cNvSpPr/>
              <p:nvPr/>
            </p:nvSpPr>
            <p:spPr>
              <a:xfrm>
                <a:off x="3818840" y="3138265"/>
                <a:ext cx="22680" cy="22680"/>
              </a:xfrm>
              <a:custGeom>
                <a:rect b="b" l="l" r="r" t="t"/>
                <a:pathLst>
                  <a:path extrusionOk="0" h="63" w="63">
                    <a:moveTo>
                      <a:pt x="48" y="4"/>
                    </a:moveTo>
                    <a:cubicBezTo>
                      <a:pt x="63" y="13"/>
                      <a:pt x="68" y="32"/>
                      <a:pt x="59" y="47"/>
                    </a:cubicBezTo>
                    <a:cubicBezTo>
                      <a:pt x="51" y="62"/>
                      <a:pt x="31" y="67"/>
                      <a:pt x="17" y="59"/>
                    </a:cubicBezTo>
                    <a:cubicBezTo>
                      <a:pt x="2" y="50"/>
                      <a:pt x="-4" y="31"/>
                      <a:pt x="5" y="16"/>
                    </a:cubicBezTo>
                    <a:cubicBezTo>
                      <a:pt x="14" y="1"/>
                      <a:pt x="33" y="-4"/>
                      <a:pt x="48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11"/>
              <p:cNvSpPr/>
              <p:nvPr/>
            </p:nvSpPr>
            <p:spPr>
              <a:xfrm>
                <a:off x="3795800" y="3202345"/>
                <a:ext cx="22320" cy="22680"/>
              </a:xfrm>
              <a:custGeom>
                <a:rect b="b" l="l" r="r" t="t"/>
                <a:pathLst>
                  <a:path extrusionOk="0" h="63" w="62">
                    <a:moveTo>
                      <a:pt x="37" y="0"/>
                    </a:moveTo>
                    <a:cubicBezTo>
                      <a:pt x="54" y="3"/>
                      <a:pt x="65" y="20"/>
                      <a:pt x="62" y="37"/>
                    </a:cubicBezTo>
                    <a:cubicBezTo>
                      <a:pt x="59" y="54"/>
                      <a:pt x="43" y="65"/>
                      <a:pt x="26" y="62"/>
                    </a:cubicBezTo>
                    <a:cubicBezTo>
                      <a:pt x="9" y="59"/>
                      <a:pt x="-2" y="43"/>
                      <a:pt x="1" y="26"/>
                    </a:cubicBezTo>
                    <a:cubicBezTo>
                      <a:pt x="4" y="9"/>
                      <a:pt x="20" y="-2"/>
                      <a:pt x="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11"/>
              <p:cNvSpPr/>
              <p:nvPr/>
            </p:nvSpPr>
            <p:spPr>
              <a:xfrm>
                <a:off x="3795800" y="3270385"/>
                <a:ext cx="22320" cy="22680"/>
              </a:xfrm>
              <a:custGeom>
                <a:rect b="b" l="l" r="r" t="t"/>
                <a:pathLst>
                  <a:path extrusionOk="0" h="63" w="62">
                    <a:moveTo>
                      <a:pt x="26" y="0"/>
                    </a:moveTo>
                    <a:cubicBezTo>
                      <a:pt x="43" y="-3"/>
                      <a:pt x="59" y="9"/>
                      <a:pt x="62" y="26"/>
                    </a:cubicBezTo>
                    <a:cubicBezTo>
                      <a:pt x="65" y="43"/>
                      <a:pt x="54" y="59"/>
                      <a:pt x="37" y="62"/>
                    </a:cubicBezTo>
                    <a:cubicBezTo>
                      <a:pt x="20" y="65"/>
                      <a:pt x="4" y="54"/>
                      <a:pt x="1" y="37"/>
                    </a:cubicBezTo>
                    <a:cubicBezTo>
                      <a:pt x="-2" y="20"/>
                      <a:pt x="9" y="4"/>
                      <a:pt x="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11"/>
              <p:cNvSpPr/>
              <p:nvPr/>
            </p:nvSpPr>
            <p:spPr>
              <a:xfrm>
                <a:off x="3818840" y="3334465"/>
                <a:ext cx="22680" cy="22320"/>
              </a:xfrm>
              <a:custGeom>
                <a:rect b="b" l="l" r="r" t="t"/>
                <a:pathLst>
                  <a:path extrusionOk="0" h="62" w="63">
                    <a:moveTo>
                      <a:pt x="17" y="4"/>
                    </a:moveTo>
                    <a:cubicBezTo>
                      <a:pt x="31" y="-5"/>
                      <a:pt x="51" y="0"/>
                      <a:pt x="59" y="15"/>
                    </a:cubicBezTo>
                    <a:cubicBezTo>
                      <a:pt x="68" y="30"/>
                      <a:pt x="63" y="49"/>
                      <a:pt x="48" y="58"/>
                    </a:cubicBezTo>
                    <a:cubicBezTo>
                      <a:pt x="33" y="67"/>
                      <a:pt x="14" y="61"/>
                      <a:pt x="5" y="47"/>
                    </a:cubicBezTo>
                    <a:cubicBezTo>
                      <a:pt x="-4" y="32"/>
                      <a:pt x="1" y="12"/>
                      <a:pt x="16" y="4"/>
                    </a:cubicBezTo>
                    <a:lnTo>
                      <a:pt x="17" y="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11"/>
              <p:cNvSpPr/>
              <p:nvPr/>
            </p:nvSpPr>
            <p:spPr>
              <a:xfrm>
                <a:off x="3862760" y="3386665"/>
                <a:ext cx="22680" cy="22680"/>
              </a:xfrm>
              <a:custGeom>
                <a:rect b="b" l="l" r="r" t="t"/>
                <a:pathLst>
                  <a:path extrusionOk="0" h="63" w="63">
                    <a:moveTo>
                      <a:pt x="8" y="11"/>
                    </a:moveTo>
                    <a:cubicBezTo>
                      <a:pt x="19" y="-3"/>
                      <a:pt x="38" y="-4"/>
                      <a:pt x="52" y="7"/>
                    </a:cubicBezTo>
                    <a:cubicBezTo>
                      <a:pt x="65" y="18"/>
                      <a:pt x="67" y="37"/>
                      <a:pt x="55" y="51"/>
                    </a:cubicBezTo>
                    <a:cubicBezTo>
                      <a:pt x="44" y="64"/>
                      <a:pt x="24" y="67"/>
                      <a:pt x="11" y="55"/>
                    </a:cubicBezTo>
                    <a:cubicBezTo>
                      <a:pt x="-3" y="44"/>
                      <a:pt x="-3" y="24"/>
                      <a:pt x="8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11"/>
              <p:cNvSpPr/>
              <p:nvPr/>
            </p:nvSpPr>
            <p:spPr>
              <a:xfrm>
                <a:off x="3921800" y="3420505"/>
                <a:ext cx="22320" cy="22680"/>
              </a:xfrm>
              <a:custGeom>
                <a:rect b="b" l="l" r="r" t="t"/>
                <a:pathLst>
                  <a:path extrusionOk="0" h="63" w="62">
                    <a:moveTo>
                      <a:pt x="2" y="20"/>
                    </a:moveTo>
                    <a:cubicBezTo>
                      <a:pt x="8" y="4"/>
                      <a:pt x="26" y="-4"/>
                      <a:pt x="42" y="2"/>
                    </a:cubicBezTo>
                    <a:cubicBezTo>
                      <a:pt x="58" y="8"/>
                      <a:pt x="67" y="26"/>
                      <a:pt x="61" y="42"/>
                    </a:cubicBezTo>
                    <a:cubicBezTo>
                      <a:pt x="55" y="58"/>
                      <a:pt x="37" y="67"/>
                      <a:pt x="21" y="61"/>
                    </a:cubicBezTo>
                    <a:cubicBezTo>
                      <a:pt x="4" y="55"/>
                      <a:pt x="-4" y="37"/>
                      <a:pt x="2" y="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11"/>
              <p:cNvSpPr/>
              <p:nvPr/>
            </p:nvSpPr>
            <p:spPr>
              <a:xfrm>
                <a:off x="3988760" y="3432385"/>
                <a:ext cx="22680" cy="22320"/>
              </a:xfrm>
              <a:custGeom>
                <a:rect b="b" l="l" r="r" t="t"/>
                <a:pathLst>
                  <a:path extrusionOk="0" h="62" w="63">
                    <a:moveTo>
                      <a:pt x="0" y="31"/>
                    </a:moveTo>
                    <a:cubicBezTo>
                      <a:pt x="0" y="14"/>
                      <a:pt x="14" y="0"/>
                      <a:pt x="31" y="0"/>
                    </a:cubicBezTo>
                    <a:cubicBezTo>
                      <a:pt x="49" y="0"/>
                      <a:pt x="63" y="14"/>
                      <a:pt x="63" y="31"/>
                    </a:cubicBezTo>
                    <a:cubicBezTo>
                      <a:pt x="63" y="48"/>
                      <a:pt x="49" y="62"/>
                      <a:pt x="31" y="62"/>
                    </a:cubicBezTo>
                    <a:cubicBezTo>
                      <a:pt x="14" y="62"/>
                      <a:pt x="0" y="48"/>
                      <a:pt x="0" y="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11"/>
              <p:cNvSpPr/>
              <p:nvPr/>
            </p:nvSpPr>
            <p:spPr>
              <a:xfrm>
                <a:off x="4055720" y="3420505"/>
                <a:ext cx="22680" cy="22680"/>
              </a:xfrm>
              <a:custGeom>
                <a:rect b="b" l="l" r="r" t="t"/>
                <a:pathLst>
                  <a:path extrusionOk="0" h="63" w="63">
                    <a:moveTo>
                      <a:pt x="2" y="42"/>
                    </a:moveTo>
                    <a:cubicBezTo>
                      <a:pt x="-4" y="26"/>
                      <a:pt x="5" y="8"/>
                      <a:pt x="21" y="2"/>
                    </a:cubicBezTo>
                    <a:cubicBezTo>
                      <a:pt x="37" y="-4"/>
                      <a:pt x="55" y="4"/>
                      <a:pt x="61" y="20"/>
                    </a:cubicBezTo>
                    <a:cubicBezTo>
                      <a:pt x="67" y="37"/>
                      <a:pt x="59" y="55"/>
                      <a:pt x="42" y="61"/>
                    </a:cubicBezTo>
                    <a:cubicBezTo>
                      <a:pt x="26" y="67"/>
                      <a:pt x="8" y="58"/>
                      <a:pt x="2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11"/>
              <p:cNvSpPr/>
              <p:nvPr/>
            </p:nvSpPr>
            <p:spPr>
              <a:xfrm>
                <a:off x="4114400" y="3386665"/>
                <a:ext cx="22680" cy="22320"/>
              </a:xfrm>
              <a:custGeom>
                <a:rect b="b" l="l" r="r" t="t"/>
                <a:pathLst>
                  <a:path extrusionOk="0" h="62" w="63">
                    <a:moveTo>
                      <a:pt x="8" y="51"/>
                    </a:moveTo>
                    <a:cubicBezTo>
                      <a:pt x="-3" y="38"/>
                      <a:pt x="-1" y="18"/>
                      <a:pt x="12" y="7"/>
                    </a:cubicBezTo>
                    <a:cubicBezTo>
                      <a:pt x="25" y="-4"/>
                      <a:pt x="45" y="-2"/>
                      <a:pt x="56" y="11"/>
                    </a:cubicBezTo>
                    <a:cubicBezTo>
                      <a:pt x="67" y="25"/>
                      <a:pt x="66" y="44"/>
                      <a:pt x="52" y="55"/>
                    </a:cubicBezTo>
                    <a:cubicBezTo>
                      <a:pt x="39" y="66"/>
                      <a:pt x="19" y="64"/>
                      <a:pt x="8" y="5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11"/>
              <p:cNvSpPr/>
              <p:nvPr/>
            </p:nvSpPr>
            <p:spPr>
              <a:xfrm>
                <a:off x="4158320" y="3334465"/>
                <a:ext cx="22680" cy="22320"/>
              </a:xfrm>
              <a:custGeom>
                <a:rect b="b" l="l" r="r" t="t"/>
                <a:pathLst>
                  <a:path extrusionOk="0" h="62" w="63">
                    <a:moveTo>
                      <a:pt x="16" y="58"/>
                    </a:moveTo>
                    <a:cubicBezTo>
                      <a:pt x="1" y="49"/>
                      <a:pt x="-4" y="30"/>
                      <a:pt x="5" y="15"/>
                    </a:cubicBezTo>
                    <a:cubicBezTo>
                      <a:pt x="13" y="0"/>
                      <a:pt x="33" y="-5"/>
                      <a:pt x="48" y="4"/>
                    </a:cubicBezTo>
                    <a:cubicBezTo>
                      <a:pt x="62" y="12"/>
                      <a:pt x="68" y="32"/>
                      <a:pt x="59" y="46"/>
                    </a:cubicBezTo>
                    <a:cubicBezTo>
                      <a:pt x="50" y="61"/>
                      <a:pt x="31" y="67"/>
                      <a:pt x="16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11"/>
              <p:cNvSpPr/>
              <p:nvPr/>
            </p:nvSpPr>
            <p:spPr>
              <a:xfrm>
                <a:off x="4181720" y="3270385"/>
                <a:ext cx="22320" cy="22680"/>
              </a:xfrm>
              <a:custGeom>
                <a:rect b="b" l="l" r="r" t="t"/>
                <a:pathLst>
                  <a:path extrusionOk="0" h="63" w="62">
                    <a:moveTo>
                      <a:pt x="26" y="62"/>
                    </a:moveTo>
                    <a:cubicBezTo>
                      <a:pt x="9" y="59"/>
                      <a:pt x="-2" y="43"/>
                      <a:pt x="1" y="26"/>
                    </a:cubicBezTo>
                    <a:cubicBezTo>
                      <a:pt x="4" y="9"/>
                      <a:pt x="20" y="-3"/>
                      <a:pt x="37" y="0"/>
                    </a:cubicBezTo>
                    <a:cubicBezTo>
                      <a:pt x="54" y="3"/>
                      <a:pt x="65" y="20"/>
                      <a:pt x="62" y="37"/>
                    </a:cubicBezTo>
                    <a:cubicBezTo>
                      <a:pt x="59" y="54"/>
                      <a:pt x="43" y="65"/>
                      <a:pt x="26" y="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11"/>
              <p:cNvSpPr/>
              <p:nvPr/>
            </p:nvSpPr>
            <p:spPr>
              <a:xfrm>
                <a:off x="4181720" y="3202345"/>
                <a:ext cx="22320" cy="22680"/>
              </a:xfrm>
              <a:custGeom>
                <a:rect b="b" l="l" r="r" t="t"/>
                <a:pathLst>
                  <a:path extrusionOk="0" h="63" w="62">
                    <a:moveTo>
                      <a:pt x="37" y="62"/>
                    </a:moveTo>
                    <a:cubicBezTo>
                      <a:pt x="20" y="65"/>
                      <a:pt x="4" y="54"/>
                      <a:pt x="1" y="37"/>
                    </a:cubicBezTo>
                    <a:cubicBezTo>
                      <a:pt x="-2" y="20"/>
                      <a:pt x="9" y="4"/>
                      <a:pt x="26" y="0"/>
                    </a:cubicBezTo>
                    <a:cubicBezTo>
                      <a:pt x="43" y="-2"/>
                      <a:pt x="59" y="9"/>
                      <a:pt x="62" y="26"/>
                    </a:cubicBezTo>
                    <a:cubicBezTo>
                      <a:pt x="65" y="43"/>
                      <a:pt x="54" y="59"/>
                      <a:pt x="37" y="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11"/>
              <p:cNvSpPr/>
              <p:nvPr/>
            </p:nvSpPr>
            <p:spPr>
              <a:xfrm>
                <a:off x="4158320" y="3138625"/>
                <a:ext cx="22320" cy="22320"/>
              </a:xfrm>
              <a:custGeom>
                <a:rect b="b" l="l" r="r" t="t"/>
                <a:pathLst>
                  <a:path extrusionOk="0" h="62" w="62">
                    <a:moveTo>
                      <a:pt x="48" y="58"/>
                    </a:moveTo>
                    <a:cubicBezTo>
                      <a:pt x="33" y="66"/>
                      <a:pt x="13" y="61"/>
                      <a:pt x="5" y="46"/>
                    </a:cubicBezTo>
                    <a:cubicBezTo>
                      <a:pt x="-4" y="31"/>
                      <a:pt x="1" y="12"/>
                      <a:pt x="16" y="4"/>
                    </a:cubicBezTo>
                    <a:cubicBezTo>
                      <a:pt x="31" y="-5"/>
                      <a:pt x="50" y="0"/>
                      <a:pt x="59" y="15"/>
                    </a:cubicBezTo>
                    <a:cubicBezTo>
                      <a:pt x="67" y="30"/>
                      <a:pt x="62" y="49"/>
                      <a:pt x="47" y="58"/>
                    </a:cubicBezTo>
                    <a:lnTo>
                      <a:pt x="48" y="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11"/>
              <p:cNvSpPr/>
              <p:nvPr/>
            </p:nvSpPr>
            <p:spPr>
              <a:xfrm>
                <a:off x="4114400" y="3086425"/>
                <a:ext cx="22680" cy="22320"/>
              </a:xfrm>
              <a:custGeom>
                <a:rect b="b" l="l" r="r" t="t"/>
                <a:pathLst>
                  <a:path extrusionOk="0" h="62" w="63">
                    <a:moveTo>
                      <a:pt x="56" y="51"/>
                    </a:moveTo>
                    <a:cubicBezTo>
                      <a:pt x="45" y="64"/>
                      <a:pt x="25" y="66"/>
                      <a:pt x="12" y="55"/>
                    </a:cubicBezTo>
                    <a:cubicBezTo>
                      <a:pt x="-1" y="44"/>
                      <a:pt x="-3" y="24"/>
                      <a:pt x="8" y="11"/>
                    </a:cubicBezTo>
                    <a:cubicBezTo>
                      <a:pt x="19" y="-3"/>
                      <a:pt x="38" y="-4"/>
                      <a:pt x="52" y="7"/>
                    </a:cubicBezTo>
                    <a:cubicBezTo>
                      <a:pt x="65" y="18"/>
                      <a:pt x="67" y="37"/>
                      <a:pt x="56" y="5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11"/>
              <p:cNvSpPr/>
              <p:nvPr/>
            </p:nvSpPr>
            <p:spPr>
              <a:xfrm>
                <a:off x="4055720" y="3052225"/>
                <a:ext cx="22680" cy="22680"/>
              </a:xfrm>
              <a:custGeom>
                <a:rect b="b" l="l" r="r" t="t"/>
                <a:pathLst>
                  <a:path extrusionOk="0" h="63" w="63">
                    <a:moveTo>
                      <a:pt x="61" y="42"/>
                    </a:moveTo>
                    <a:cubicBezTo>
                      <a:pt x="55" y="58"/>
                      <a:pt x="37" y="66"/>
                      <a:pt x="21" y="61"/>
                    </a:cubicBezTo>
                    <a:cubicBezTo>
                      <a:pt x="5" y="55"/>
                      <a:pt x="-4" y="37"/>
                      <a:pt x="2" y="21"/>
                    </a:cubicBezTo>
                    <a:cubicBezTo>
                      <a:pt x="8" y="4"/>
                      <a:pt x="26" y="-4"/>
                      <a:pt x="42" y="2"/>
                    </a:cubicBezTo>
                    <a:cubicBezTo>
                      <a:pt x="59" y="8"/>
                      <a:pt x="67" y="26"/>
                      <a:pt x="61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11"/>
              <p:cNvSpPr/>
              <p:nvPr/>
            </p:nvSpPr>
            <p:spPr>
              <a:xfrm>
                <a:off x="3984800" y="2902465"/>
                <a:ext cx="30960" cy="30600"/>
              </a:xfrm>
              <a:custGeom>
                <a:rect b="b" l="l" r="r" t="t"/>
                <a:pathLst>
                  <a:path extrusionOk="0" h="85" w="86">
                    <a:moveTo>
                      <a:pt x="86" y="42"/>
                    </a:moveTo>
                    <a:cubicBezTo>
                      <a:pt x="86" y="66"/>
                      <a:pt x="66" y="85"/>
                      <a:pt x="43" y="85"/>
                    </a:cubicBezTo>
                    <a:cubicBezTo>
                      <a:pt x="19" y="85"/>
                      <a:pt x="0" y="66"/>
                      <a:pt x="0" y="42"/>
                    </a:cubicBez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6" y="19"/>
                      <a:pt x="86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11"/>
              <p:cNvSpPr/>
              <p:nvPr/>
            </p:nvSpPr>
            <p:spPr>
              <a:xfrm>
                <a:off x="3984800" y="290210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85" y="34"/>
                    </a:moveTo>
                    <a:cubicBezTo>
                      <a:pt x="90" y="58"/>
                      <a:pt x="75" y="81"/>
                      <a:pt x="52" y="85"/>
                    </a:cubicBezTo>
                    <a:cubicBezTo>
                      <a:pt x="28" y="90"/>
                      <a:pt x="6" y="76"/>
                      <a:pt x="1" y="52"/>
                    </a:cubicBezTo>
                    <a:cubicBezTo>
                      <a:pt x="-4" y="29"/>
                      <a:pt x="11" y="6"/>
                      <a:pt x="34" y="1"/>
                    </a:cubicBezTo>
                    <a:cubicBezTo>
                      <a:pt x="57" y="-4"/>
                      <a:pt x="80" y="11"/>
                      <a:pt x="85" y="3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11"/>
              <p:cNvSpPr/>
              <p:nvPr/>
            </p:nvSpPr>
            <p:spPr>
              <a:xfrm>
                <a:off x="3916040" y="290966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82" y="25"/>
                    </a:moveTo>
                    <a:cubicBezTo>
                      <a:pt x="92" y="47"/>
                      <a:pt x="82" y="73"/>
                      <a:pt x="61" y="82"/>
                    </a:cubicBezTo>
                    <a:cubicBezTo>
                      <a:pt x="39" y="92"/>
                      <a:pt x="13" y="82"/>
                      <a:pt x="4" y="60"/>
                    </a:cubicBezTo>
                    <a:cubicBezTo>
                      <a:pt x="-6" y="38"/>
                      <a:pt x="4" y="13"/>
                      <a:pt x="26" y="3"/>
                    </a:cubicBezTo>
                    <a:cubicBezTo>
                      <a:pt x="47" y="-6"/>
                      <a:pt x="73" y="3"/>
                      <a:pt x="82" y="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11"/>
              <p:cNvSpPr/>
              <p:nvPr/>
            </p:nvSpPr>
            <p:spPr>
              <a:xfrm>
                <a:off x="3850160" y="2930905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79" y="17"/>
                    </a:moveTo>
                    <a:cubicBezTo>
                      <a:pt x="93" y="37"/>
                      <a:pt x="88" y="63"/>
                      <a:pt x="69" y="77"/>
                    </a:cubicBezTo>
                    <a:cubicBezTo>
                      <a:pt x="50" y="92"/>
                      <a:pt x="23" y="87"/>
                      <a:pt x="9" y="68"/>
                    </a:cubicBezTo>
                    <a:cubicBezTo>
                      <a:pt x="-5" y="49"/>
                      <a:pt x="-1" y="22"/>
                      <a:pt x="19" y="8"/>
                    </a:cubicBezTo>
                    <a:cubicBezTo>
                      <a:pt x="38" y="-6"/>
                      <a:pt x="65" y="-2"/>
                      <a:pt x="79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11"/>
              <p:cNvSpPr/>
              <p:nvPr/>
            </p:nvSpPr>
            <p:spPr>
              <a:xfrm>
                <a:off x="3790400" y="2965465"/>
                <a:ext cx="31320" cy="30600"/>
              </a:xfrm>
              <a:custGeom>
                <a:rect b="b" l="l" r="r" t="t"/>
                <a:pathLst>
                  <a:path extrusionOk="0" h="85" w="87">
                    <a:moveTo>
                      <a:pt x="73" y="10"/>
                    </a:moveTo>
                    <a:cubicBezTo>
                      <a:pt x="90" y="26"/>
                      <a:pt x="92" y="54"/>
                      <a:pt x="76" y="71"/>
                    </a:cubicBezTo>
                    <a:cubicBezTo>
                      <a:pt x="60" y="89"/>
                      <a:pt x="33" y="90"/>
                      <a:pt x="15" y="74"/>
                    </a:cubicBezTo>
                    <a:cubicBezTo>
                      <a:pt x="-3" y="58"/>
                      <a:pt x="-4" y="32"/>
                      <a:pt x="12" y="14"/>
                    </a:cubicBezTo>
                    <a:cubicBezTo>
                      <a:pt x="28" y="-3"/>
                      <a:pt x="55" y="-6"/>
                      <a:pt x="73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11"/>
              <p:cNvSpPr/>
              <p:nvPr/>
            </p:nvSpPr>
            <p:spPr>
              <a:xfrm>
                <a:off x="3739280" y="301154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65" y="5"/>
                    </a:moveTo>
                    <a:cubicBezTo>
                      <a:pt x="86" y="17"/>
                      <a:pt x="93" y="44"/>
                      <a:pt x="81" y="64"/>
                    </a:cubicBezTo>
                    <a:cubicBezTo>
                      <a:pt x="69" y="85"/>
                      <a:pt x="43" y="92"/>
                      <a:pt x="22" y="80"/>
                    </a:cubicBezTo>
                    <a:cubicBezTo>
                      <a:pt x="2" y="68"/>
                      <a:pt x="-6" y="42"/>
                      <a:pt x="6" y="21"/>
                    </a:cubicBezTo>
                    <a:cubicBezTo>
                      <a:pt x="18" y="1"/>
                      <a:pt x="45" y="-7"/>
                      <a:pt x="65" y="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11"/>
              <p:cNvSpPr/>
              <p:nvPr/>
            </p:nvSpPr>
            <p:spPr>
              <a:xfrm>
                <a:off x="3698960" y="306734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56" y="2"/>
                    </a:moveTo>
                    <a:cubicBezTo>
                      <a:pt x="79" y="9"/>
                      <a:pt x="91" y="33"/>
                      <a:pt x="84" y="56"/>
                    </a:cubicBezTo>
                    <a:cubicBezTo>
                      <a:pt x="77" y="78"/>
                      <a:pt x="52" y="91"/>
                      <a:pt x="30" y="83"/>
                    </a:cubicBezTo>
                    <a:cubicBezTo>
                      <a:pt x="7" y="76"/>
                      <a:pt x="-5" y="52"/>
                      <a:pt x="2" y="29"/>
                    </a:cubicBezTo>
                    <a:cubicBezTo>
                      <a:pt x="10" y="7"/>
                      <a:pt x="34" y="-6"/>
                      <a:pt x="56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11"/>
              <p:cNvSpPr/>
              <p:nvPr/>
            </p:nvSpPr>
            <p:spPr>
              <a:xfrm>
                <a:off x="3670520" y="3130345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48" y="0"/>
                    </a:moveTo>
                    <a:cubicBezTo>
                      <a:pt x="72" y="2"/>
                      <a:pt x="89" y="23"/>
                      <a:pt x="87" y="47"/>
                    </a:cubicBezTo>
                    <a:cubicBezTo>
                      <a:pt x="84" y="71"/>
                      <a:pt x="63" y="88"/>
                      <a:pt x="40" y="85"/>
                    </a:cubicBezTo>
                    <a:cubicBezTo>
                      <a:pt x="16" y="83"/>
                      <a:pt x="-2" y="62"/>
                      <a:pt x="1" y="38"/>
                    </a:cubicBezTo>
                    <a:cubicBezTo>
                      <a:pt x="3" y="14"/>
                      <a:pt x="25" y="-3"/>
                      <a:pt x="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3656120" y="3197665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40" y="0"/>
                    </a:moveTo>
                    <a:cubicBezTo>
                      <a:pt x="63" y="-2"/>
                      <a:pt x="84" y="16"/>
                      <a:pt x="87" y="39"/>
                    </a:cubicBezTo>
                    <a:cubicBezTo>
                      <a:pt x="89" y="63"/>
                      <a:pt x="72" y="83"/>
                      <a:pt x="49" y="86"/>
                    </a:cubicBezTo>
                    <a:cubicBezTo>
                      <a:pt x="25" y="88"/>
                      <a:pt x="4" y="71"/>
                      <a:pt x="1" y="48"/>
                    </a:cubicBezTo>
                    <a:cubicBezTo>
                      <a:pt x="-1" y="24"/>
                      <a:pt x="16" y="3"/>
                      <a:pt x="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3656480" y="326678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30" y="2"/>
                    </a:moveTo>
                    <a:cubicBezTo>
                      <a:pt x="52" y="-6"/>
                      <a:pt x="77" y="7"/>
                      <a:pt x="84" y="29"/>
                    </a:cubicBezTo>
                    <a:cubicBezTo>
                      <a:pt x="91" y="52"/>
                      <a:pt x="79" y="76"/>
                      <a:pt x="56" y="83"/>
                    </a:cubicBezTo>
                    <a:cubicBezTo>
                      <a:pt x="34" y="91"/>
                      <a:pt x="10" y="78"/>
                      <a:pt x="2" y="56"/>
                    </a:cubicBezTo>
                    <a:cubicBezTo>
                      <a:pt x="-5" y="33"/>
                      <a:pt x="7" y="9"/>
                      <a:pt x="30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3670880" y="333410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21" y="6"/>
                    </a:moveTo>
                    <a:cubicBezTo>
                      <a:pt x="42" y="-6"/>
                      <a:pt x="68" y="1"/>
                      <a:pt x="80" y="21"/>
                    </a:cubicBezTo>
                    <a:cubicBezTo>
                      <a:pt x="92" y="42"/>
                      <a:pt x="85" y="68"/>
                      <a:pt x="65" y="80"/>
                    </a:cubicBezTo>
                    <a:cubicBezTo>
                      <a:pt x="44" y="92"/>
                      <a:pt x="18" y="85"/>
                      <a:pt x="6" y="64"/>
                    </a:cubicBezTo>
                    <a:cubicBezTo>
                      <a:pt x="-6" y="44"/>
                      <a:pt x="1" y="17"/>
                      <a:pt x="22" y="6"/>
                    </a:cubicBezTo>
                    <a:lnTo>
                      <a:pt x="21" y="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3698960" y="339710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14" y="11"/>
                    </a:moveTo>
                    <a:cubicBezTo>
                      <a:pt x="32" y="-5"/>
                      <a:pt x="59" y="-4"/>
                      <a:pt x="75" y="14"/>
                    </a:cubicBezTo>
                    <a:cubicBezTo>
                      <a:pt x="91" y="32"/>
                      <a:pt x="89" y="59"/>
                      <a:pt x="72" y="75"/>
                    </a:cubicBezTo>
                    <a:cubicBezTo>
                      <a:pt x="54" y="91"/>
                      <a:pt x="27" y="90"/>
                      <a:pt x="11" y="72"/>
                    </a:cubicBezTo>
                    <a:cubicBezTo>
                      <a:pt x="-5" y="55"/>
                      <a:pt x="-3" y="27"/>
                      <a:pt x="14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3739280" y="345290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9" y="18"/>
                    </a:moveTo>
                    <a:cubicBezTo>
                      <a:pt x="23" y="-2"/>
                      <a:pt x="50" y="-6"/>
                      <a:pt x="69" y="8"/>
                    </a:cubicBezTo>
                    <a:cubicBezTo>
                      <a:pt x="88" y="22"/>
                      <a:pt x="92" y="49"/>
                      <a:pt x="78" y="68"/>
                    </a:cubicBezTo>
                    <a:cubicBezTo>
                      <a:pt x="64" y="87"/>
                      <a:pt x="38" y="92"/>
                      <a:pt x="18" y="78"/>
                    </a:cubicBezTo>
                    <a:cubicBezTo>
                      <a:pt x="-1" y="64"/>
                      <a:pt x="-5" y="37"/>
                      <a:pt x="9" y="17"/>
                    </a:cubicBezTo>
                    <a:lnTo>
                      <a:pt x="9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3790760" y="3498985"/>
                <a:ext cx="30600" cy="30960"/>
              </a:xfrm>
              <a:custGeom>
                <a:rect b="b" l="l" r="r" t="t"/>
                <a:pathLst>
                  <a:path extrusionOk="0" h="86" w="85">
                    <a:moveTo>
                      <a:pt x="4" y="25"/>
                    </a:moveTo>
                    <a:cubicBezTo>
                      <a:pt x="13" y="4"/>
                      <a:pt x="39" y="-6"/>
                      <a:pt x="60" y="4"/>
                    </a:cubicBezTo>
                    <a:cubicBezTo>
                      <a:pt x="82" y="13"/>
                      <a:pt x="92" y="39"/>
                      <a:pt x="82" y="60"/>
                    </a:cubicBezTo>
                    <a:cubicBezTo>
                      <a:pt x="73" y="82"/>
                      <a:pt x="47" y="92"/>
                      <a:pt x="25" y="82"/>
                    </a:cubicBezTo>
                    <a:cubicBezTo>
                      <a:pt x="4" y="73"/>
                      <a:pt x="-6" y="47"/>
                      <a:pt x="4" y="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3850520" y="353354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1" y="34"/>
                    </a:moveTo>
                    <a:cubicBezTo>
                      <a:pt x="6" y="10"/>
                      <a:pt x="29" y="-4"/>
                      <a:pt x="52" y="1"/>
                    </a:cubicBezTo>
                    <a:cubicBezTo>
                      <a:pt x="75" y="5"/>
                      <a:pt x="90" y="28"/>
                      <a:pt x="85" y="52"/>
                    </a:cubicBezTo>
                    <a:cubicBezTo>
                      <a:pt x="80" y="75"/>
                      <a:pt x="57" y="90"/>
                      <a:pt x="34" y="85"/>
                    </a:cubicBezTo>
                    <a:cubicBezTo>
                      <a:pt x="11" y="80"/>
                      <a:pt x="-4" y="57"/>
                      <a:pt x="1" y="3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3916040" y="355478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0" y="43"/>
                    </a:moveTo>
                    <a:cubicBezTo>
                      <a:pt x="0" y="19"/>
                      <a:pt x="19" y="0"/>
                      <a:pt x="43" y="0"/>
                    </a:cubicBezTo>
                    <a:cubicBezTo>
                      <a:pt x="67" y="0"/>
                      <a:pt x="86" y="19"/>
                      <a:pt x="86" y="43"/>
                    </a:cubicBezTo>
                    <a:cubicBezTo>
                      <a:pt x="86" y="67"/>
                      <a:pt x="67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3984440" y="3561985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2" y="52"/>
                    </a:moveTo>
                    <a:cubicBezTo>
                      <a:pt x="-4" y="29"/>
                      <a:pt x="11" y="6"/>
                      <a:pt x="35" y="1"/>
                    </a:cubicBezTo>
                    <a:cubicBezTo>
                      <a:pt x="58" y="-4"/>
                      <a:pt x="81" y="11"/>
                      <a:pt x="86" y="34"/>
                    </a:cubicBezTo>
                    <a:cubicBezTo>
                      <a:pt x="91" y="57"/>
                      <a:pt x="76" y="80"/>
                      <a:pt x="53" y="85"/>
                    </a:cubicBezTo>
                    <a:cubicBezTo>
                      <a:pt x="29" y="90"/>
                      <a:pt x="7" y="75"/>
                      <a:pt x="2" y="5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4053200" y="3554785"/>
                <a:ext cx="30600" cy="30960"/>
              </a:xfrm>
              <a:custGeom>
                <a:rect b="b" l="l" r="r" t="t"/>
                <a:pathLst>
                  <a:path extrusionOk="0" h="86" w="85">
                    <a:moveTo>
                      <a:pt x="4" y="60"/>
                    </a:moveTo>
                    <a:cubicBezTo>
                      <a:pt x="-6" y="39"/>
                      <a:pt x="3" y="14"/>
                      <a:pt x="25" y="4"/>
                    </a:cubicBezTo>
                    <a:cubicBezTo>
                      <a:pt x="46" y="-5"/>
                      <a:pt x="73" y="4"/>
                      <a:pt x="82" y="25"/>
                    </a:cubicBezTo>
                    <a:cubicBezTo>
                      <a:pt x="92" y="47"/>
                      <a:pt x="82" y="73"/>
                      <a:pt x="61" y="82"/>
                    </a:cubicBezTo>
                    <a:cubicBezTo>
                      <a:pt x="39" y="92"/>
                      <a:pt x="14" y="82"/>
                      <a:pt x="4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4118720" y="353354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8" y="68"/>
                    </a:moveTo>
                    <a:cubicBezTo>
                      <a:pt x="-6" y="49"/>
                      <a:pt x="-1" y="22"/>
                      <a:pt x="18" y="8"/>
                    </a:cubicBezTo>
                    <a:cubicBezTo>
                      <a:pt x="37" y="-6"/>
                      <a:pt x="64" y="-2"/>
                      <a:pt x="78" y="18"/>
                    </a:cubicBezTo>
                    <a:cubicBezTo>
                      <a:pt x="92" y="37"/>
                      <a:pt x="88" y="64"/>
                      <a:pt x="69" y="78"/>
                    </a:cubicBezTo>
                    <a:cubicBezTo>
                      <a:pt x="49" y="92"/>
                      <a:pt x="22" y="87"/>
                      <a:pt x="8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4178480" y="349898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14" y="75"/>
                    </a:moveTo>
                    <a:cubicBezTo>
                      <a:pt x="-3" y="59"/>
                      <a:pt x="-5" y="32"/>
                      <a:pt x="11" y="14"/>
                    </a:cubicBezTo>
                    <a:cubicBezTo>
                      <a:pt x="27" y="-3"/>
                      <a:pt x="54" y="-5"/>
                      <a:pt x="72" y="11"/>
                    </a:cubicBezTo>
                    <a:cubicBezTo>
                      <a:pt x="89" y="27"/>
                      <a:pt x="91" y="54"/>
                      <a:pt x="75" y="72"/>
                    </a:cubicBezTo>
                    <a:cubicBezTo>
                      <a:pt x="59" y="90"/>
                      <a:pt x="32" y="91"/>
                      <a:pt x="14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4229600" y="3452905"/>
                <a:ext cx="30600" cy="30960"/>
              </a:xfrm>
              <a:custGeom>
                <a:rect b="b" l="l" r="r" t="t"/>
                <a:pathLst>
                  <a:path extrusionOk="0" h="86" w="85">
                    <a:moveTo>
                      <a:pt x="22" y="80"/>
                    </a:moveTo>
                    <a:cubicBezTo>
                      <a:pt x="1" y="68"/>
                      <a:pt x="-6" y="42"/>
                      <a:pt x="6" y="21"/>
                    </a:cubicBezTo>
                    <a:cubicBezTo>
                      <a:pt x="18" y="1"/>
                      <a:pt x="44" y="-6"/>
                      <a:pt x="65" y="6"/>
                    </a:cubicBezTo>
                    <a:cubicBezTo>
                      <a:pt x="85" y="17"/>
                      <a:pt x="92" y="44"/>
                      <a:pt x="80" y="64"/>
                    </a:cubicBezTo>
                    <a:cubicBezTo>
                      <a:pt x="69" y="85"/>
                      <a:pt x="42" y="92"/>
                      <a:pt x="22" y="8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4270280" y="339710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30" y="84"/>
                    </a:moveTo>
                    <a:cubicBezTo>
                      <a:pt x="7" y="76"/>
                      <a:pt x="-5" y="52"/>
                      <a:pt x="2" y="30"/>
                    </a:cubicBezTo>
                    <a:cubicBezTo>
                      <a:pt x="9" y="7"/>
                      <a:pt x="34" y="-5"/>
                      <a:pt x="56" y="2"/>
                    </a:cubicBezTo>
                    <a:cubicBezTo>
                      <a:pt x="79" y="10"/>
                      <a:pt x="91" y="34"/>
                      <a:pt x="84" y="56"/>
                    </a:cubicBezTo>
                    <a:cubicBezTo>
                      <a:pt x="77" y="79"/>
                      <a:pt x="53" y="91"/>
                      <a:pt x="30" y="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4298000" y="3334105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39" y="86"/>
                    </a:moveTo>
                    <a:cubicBezTo>
                      <a:pt x="16" y="83"/>
                      <a:pt x="-1" y="62"/>
                      <a:pt x="1" y="38"/>
                    </a:cubicBezTo>
                    <a:cubicBezTo>
                      <a:pt x="4" y="15"/>
                      <a:pt x="25" y="-2"/>
                      <a:pt x="48" y="0"/>
                    </a:cubicBezTo>
                    <a:cubicBezTo>
                      <a:pt x="72" y="3"/>
                      <a:pt x="89" y="24"/>
                      <a:pt x="87" y="47"/>
                    </a:cubicBezTo>
                    <a:cubicBezTo>
                      <a:pt x="84" y="71"/>
                      <a:pt x="63" y="88"/>
                      <a:pt x="39" y="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4312400" y="326678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48" y="85"/>
                    </a:moveTo>
                    <a:cubicBezTo>
                      <a:pt x="25" y="88"/>
                      <a:pt x="3" y="71"/>
                      <a:pt x="1" y="47"/>
                    </a:cubicBezTo>
                    <a:cubicBezTo>
                      <a:pt x="-1" y="23"/>
                      <a:pt x="16" y="2"/>
                      <a:pt x="39" y="0"/>
                    </a:cubicBezTo>
                    <a:cubicBezTo>
                      <a:pt x="63" y="-3"/>
                      <a:pt x="84" y="14"/>
                      <a:pt x="86" y="38"/>
                    </a:cubicBezTo>
                    <a:cubicBezTo>
                      <a:pt x="89" y="62"/>
                      <a:pt x="72" y="83"/>
                      <a:pt x="48" y="8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4312760" y="319766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56" y="84"/>
                    </a:moveTo>
                    <a:cubicBezTo>
                      <a:pt x="34" y="91"/>
                      <a:pt x="9" y="79"/>
                      <a:pt x="2" y="56"/>
                    </a:cubicBezTo>
                    <a:cubicBezTo>
                      <a:pt x="-5" y="34"/>
                      <a:pt x="7" y="10"/>
                      <a:pt x="30" y="2"/>
                    </a:cubicBezTo>
                    <a:cubicBezTo>
                      <a:pt x="52" y="-5"/>
                      <a:pt x="76" y="7"/>
                      <a:pt x="84" y="30"/>
                    </a:cubicBezTo>
                    <a:cubicBezTo>
                      <a:pt x="91" y="53"/>
                      <a:pt x="79" y="77"/>
                      <a:pt x="56" y="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4298360" y="3129985"/>
                <a:ext cx="30600" cy="31320"/>
              </a:xfrm>
              <a:custGeom>
                <a:rect b="b" l="l" r="r" t="t"/>
                <a:pathLst>
                  <a:path extrusionOk="0" h="87" w="85">
                    <a:moveTo>
                      <a:pt x="65" y="81"/>
                    </a:moveTo>
                    <a:cubicBezTo>
                      <a:pt x="44" y="93"/>
                      <a:pt x="18" y="86"/>
                      <a:pt x="6" y="65"/>
                    </a:cubicBezTo>
                    <a:cubicBezTo>
                      <a:pt x="-6" y="45"/>
                      <a:pt x="1" y="18"/>
                      <a:pt x="21" y="6"/>
                    </a:cubicBezTo>
                    <a:cubicBezTo>
                      <a:pt x="42" y="-6"/>
                      <a:pt x="68" y="1"/>
                      <a:pt x="80" y="22"/>
                    </a:cubicBezTo>
                    <a:cubicBezTo>
                      <a:pt x="92" y="43"/>
                      <a:pt x="85" y="69"/>
                      <a:pt x="65" y="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4270280" y="306734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72" y="75"/>
                    </a:moveTo>
                    <a:cubicBezTo>
                      <a:pt x="54" y="90"/>
                      <a:pt x="27" y="89"/>
                      <a:pt x="11" y="71"/>
                    </a:cubicBezTo>
                    <a:cubicBezTo>
                      <a:pt x="-4" y="54"/>
                      <a:pt x="-3" y="27"/>
                      <a:pt x="15" y="11"/>
                    </a:cubicBezTo>
                    <a:cubicBezTo>
                      <a:pt x="32" y="-5"/>
                      <a:pt x="59" y="-4"/>
                      <a:pt x="75" y="14"/>
                    </a:cubicBezTo>
                    <a:cubicBezTo>
                      <a:pt x="91" y="31"/>
                      <a:pt x="90" y="59"/>
                      <a:pt x="72" y="74"/>
                    </a:cubicBezTo>
                    <a:lnTo>
                      <a:pt x="72" y="7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4229600" y="301154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78" y="68"/>
                    </a:moveTo>
                    <a:cubicBezTo>
                      <a:pt x="64" y="87"/>
                      <a:pt x="37" y="91"/>
                      <a:pt x="18" y="77"/>
                    </a:cubicBezTo>
                    <a:cubicBezTo>
                      <a:pt x="-1" y="63"/>
                      <a:pt x="-5" y="37"/>
                      <a:pt x="9" y="17"/>
                    </a:cubicBezTo>
                    <a:cubicBezTo>
                      <a:pt x="23" y="-2"/>
                      <a:pt x="50" y="-6"/>
                      <a:pt x="69" y="8"/>
                    </a:cubicBezTo>
                    <a:cubicBezTo>
                      <a:pt x="88" y="22"/>
                      <a:pt x="92" y="49"/>
                      <a:pt x="78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4178480" y="2965105"/>
                <a:ext cx="30600" cy="31320"/>
              </a:xfrm>
              <a:custGeom>
                <a:rect b="b" l="l" r="r" t="t"/>
                <a:pathLst>
                  <a:path extrusionOk="0" h="87" w="85">
                    <a:moveTo>
                      <a:pt x="82" y="61"/>
                    </a:moveTo>
                    <a:cubicBezTo>
                      <a:pt x="73" y="83"/>
                      <a:pt x="47" y="92"/>
                      <a:pt x="26" y="83"/>
                    </a:cubicBezTo>
                    <a:cubicBezTo>
                      <a:pt x="4" y="73"/>
                      <a:pt x="-6" y="48"/>
                      <a:pt x="4" y="26"/>
                    </a:cubicBezTo>
                    <a:cubicBezTo>
                      <a:pt x="14" y="4"/>
                      <a:pt x="39" y="-6"/>
                      <a:pt x="60" y="4"/>
                    </a:cubicBezTo>
                    <a:cubicBezTo>
                      <a:pt x="82" y="13"/>
                      <a:pt x="92" y="39"/>
                      <a:pt x="82" y="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4118720" y="293090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85" y="51"/>
                    </a:moveTo>
                    <a:cubicBezTo>
                      <a:pt x="80" y="75"/>
                      <a:pt x="58" y="90"/>
                      <a:pt x="34" y="85"/>
                    </a:cubicBezTo>
                    <a:cubicBezTo>
                      <a:pt x="11" y="80"/>
                      <a:pt x="-4" y="57"/>
                      <a:pt x="1" y="34"/>
                    </a:cubicBezTo>
                    <a:cubicBezTo>
                      <a:pt x="6" y="10"/>
                      <a:pt x="29" y="-4"/>
                      <a:pt x="52" y="1"/>
                    </a:cubicBezTo>
                    <a:cubicBezTo>
                      <a:pt x="75" y="5"/>
                      <a:pt x="90" y="28"/>
                      <a:pt x="85" y="5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4053200" y="290966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86" y="42"/>
                    </a:moveTo>
                    <a:cubicBezTo>
                      <a:pt x="86" y="66"/>
                      <a:pt x="67" y="85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ubicBezTo>
                      <a:pt x="0" y="20"/>
                      <a:pt x="19" y="0"/>
                      <a:pt x="43" y="0"/>
                    </a:cubicBezTo>
                    <a:cubicBezTo>
                      <a:pt x="67" y="0"/>
                      <a:pt x="86" y="19"/>
                      <a:pt x="86" y="43"/>
                    </a:cubicBezTo>
                    <a:lnTo>
                      <a:pt x="86" y="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3973640" y="3694105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0" y="74"/>
                    </a:moveTo>
                    <a:cubicBezTo>
                      <a:pt x="0" y="33"/>
                      <a:pt x="33" y="0"/>
                      <a:pt x="73" y="0"/>
                    </a:cubicBezTo>
                    <a:cubicBezTo>
                      <a:pt x="114" y="0"/>
                      <a:pt x="147" y="33"/>
                      <a:pt x="147" y="74"/>
                    </a:cubicBezTo>
                    <a:cubicBezTo>
                      <a:pt x="147" y="115"/>
                      <a:pt x="114" y="148"/>
                      <a:pt x="73" y="148"/>
                    </a:cubicBezTo>
                    <a:cubicBezTo>
                      <a:pt x="33" y="148"/>
                      <a:pt x="0" y="115"/>
                      <a:pt x="0" y="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3973640" y="2747665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147" y="74"/>
                    </a:moveTo>
                    <a:cubicBezTo>
                      <a:pt x="147" y="115"/>
                      <a:pt x="114" y="148"/>
                      <a:pt x="74" y="148"/>
                    </a:cubicBezTo>
                    <a:cubicBezTo>
                      <a:pt x="33" y="148"/>
                      <a:pt x="0" y="115"/>
                      <a:pt x="0" y="74"/>
                    </a:cubicBezTo>
                    <a:cubicBezTo>
                      <a:pt x="0" y="34"/>
                      <a:pt x="33" y="0"/>
                      <a:pt x="74" y="0"/>
                    </a:cubicBezTo>
                    <a:cubicBezTo>
                      <a:pt x="114" y="0"/>
                      <a:pt x="147" y="34"/>
                      <a:pt x="147" y="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3875000" y="2758465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146" y="58"/>
                    </a:moveTo>
                    <a:cubicBezTo>
                      <a:pt x="155" y="97"/>
                      <a:pt x="129" y="137"/>
                      <a:pt x="90" y="145"/>
                    </a:cubicBezTo>
                    <a:cubicBezTo>
                      <a:pt x="50" y="153"/>
                      <a:pt x="11" y="128"/>
                      <a:pt x="2" y="88"/>
                    </a:cubicBezTo>
                    <a:cubicBezTo>
                      <a:pt x="-6" y="48"/>
                      <a:pt x="19" y="9"/>
                      <a:pt x="59" y="1"/>
                    </a:cubicBezTo>
                    <a:cubicBezTo>
                      <a:pt x="99" y="-8"/>
                      <a:pt x="138" y="18"/>
                      <a:pt x="146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3780680" y="2789065"/>
                <a:ext cx="53280" cy="52920"/>
              </a:xfrm>
              <a:custGeom>
                <a:rect b="b" l="l" r="r" t="t"/>
                <a:pathLst>
                  <a:path extrusionOk="0" h="147" w="148">
                    <a:moveTo>
                      <a:pt x="142" y="43"/>
                    </a:moveTo>
                    <a:cubicBezTo>
                      <a:pt x="159" y="80"/>
                      <a:pt x="142" y="123"/>
                      <a:pt x="105" y="140"/>
                    </a:cubicBezTo>
                    <a:cubicBezTo>
                      <a:pt x="68" y="157"/>
                      <a:pt x="23" y="140"/>
                      <a:pt x="7" y="103"/>
                    </a:cubicBezTo>
                    <a:cubicBezTo>
                      <a:pt x="-10" y="66"/>
                      <a:pt x="8" y="22"/>
                      <a:pt x="45" y="6"/>
                    </a:cubicBezTo>
                    <a:cubicBezTo>
                      <a:pt x="82" y="-11"/>
                      <a:pt x="125" y="6"/>
                      <a:pt x="142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3695360" y="2838385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133" y="30"/>
                    </a:moveTo>
                    <a:cubicBezTo>
                      <a:pt x="158" y="63"/>
                      <a:pt x="150" y="109"/>
                      <a:pt x="117" y="133"/>
                    </a:cubicBezTo>
                    <a:cubicBezTo>
                      <a:pt x="84" y="157"/>
                      <a:pt x="38" y="149"/>
                      <a:pt x="14" y="117"/>
                    </a:cubicBezTo>
                    <a:cubicBezTo>
                      <a:pt x="-10" y="84"/>
                      <a:pt x="-2" y="38"/>
                      <a:pt x="31" y="14"/>
                    </a:cubicBezTo>
                    <a:cubicBezTo>
                      <a:pt x="63" y="-10"/>
                      <a:pt x="110" y="-3"/>
                      <a:pt x="133" y="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3621920" y="2904625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123" y="18"/>
                    </a:moveTo>
                    <a:cubicBezTo>
                      <a:pt x="153" y="46"/>
                      <a:pt x="156" y="92"/>
                      <a:pt x="129" y="122"/>
                    </a:cubicBezTo>
                    <a:cubicBezTo>
                      <a:pt x="101" y="153"/>
                      <a:pt x="55" y="155"/>
                      <a:pt x="24" y="128"/>
                    </a:cubicBezTo>
                    <a:cubicBezTo>
                      <a:pt x="-6" y="100"/>
                      <a:pt x="-8" y="55"/>
                      <a:pt x="19" y="24"/>
                    </a:cubicBezTo>
                    <a:cubicBezTo>
                      <a:pt x="46" y="-6"/>
                      <a:pt x="93" y="-9"/>
                      <a:pt x="123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3563600" y="2984545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111" y="10"/>
                    </a:moveTo>
                    <a:cubicBezTo>
                      <a:pt x="146" y="30"/>
                      <a:pt x="158" y="75"/>
                      <a:pt x="138" y="110"/>
                    </a:cubicBezTo>
                    <a:cubicBezTo>
                      <a:pt x="118" y="145"/>
                      <a:pt x="72" y="157"/>
                      <a:pt x="37" y="137"/>
                    </a:cubicBezTo>
                    <a:cubicBezTo>
                      <a:pt x="2" y="117"/>
                      <a:pt x="-11" y="73"/>
                      <a:pt x="10" y="37"/>
                    </a:cubicBezTo>
                    <a:cubicBezTo>
                      <a:pt x="30" y="2"/>
                      <a:pt x="76" y="-11"/>
                      <a:pt x="111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3523280" y="3074545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97" y="4"/>
                    </a:moveTo>
                    <a:cubicBezTo>
                      <a:pt x="136" y="17"/>
                      <a:pt x="157" y="58"/>
                      <a:pt x="144" y="97"/>
                    </a:cubicBezTo>
                    <a:cubicBezTo>
                      <a:pt x="132" y="136"/>
                      <a:pt x="89" y="157"/>
                      <a:pt x="51" y="144"/>
                    </a:cubicBezTo>
                    <a:cubicBezTo>
                      <a:pt x="12" y="132"/>
                      <a:pt x="-9" y="90"/>
                      <a:pt x="4" y="51"/>
                    </a:cubicBezTo>
                    <a:cubicBezTo>
                      <a:pt x="17" y="13"/>
                      <a:pt x="58" y="-9"/>
                      <a:pt x="97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3502760" y="3171745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82" y="0"/>
                    </a:moveTo>
                    <a:cubicBezTo>
                      <a:pt x="122" y="4"/>
                      <a:pt x="152" y="40"/>
                      <a:pt x="147" y="81"/>
                    </a:cubicBezTo>
                    <a:cubicBezTo>
                      <a:pt x="143" y="121"/>
                      <a:pt x="107" y="151"/>
                      <a:pt x="66" y="147"/>
                    </a:cubicBezTo>
                    <a:cubicBezTo>
                      <a:pt x="26" y="142"/>
                      <a:pt x="-3" y="106"/>
                      <a:pt x="1" y="66"/>
                    </a:cubicBezTo>
                    <a:cubicBezTo>
                      <a:pt x="5" y="25"/>
                      <a:pt x="41" y="-4"/>
                      <a:pt x="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11"/>
              <p:cNvSpPr/>
              <p:nvPr/>
            </p:nvSpPr>
            <p:spPr>
              <a:xfrm>
                <a:off x="3502760" y="3270745"/>
                <a:ext cx="53280" cy="53280"/>
              </a:xfrm>
              <a:custGeom>
                <a:rect b="b" l="l" r="r" t="t"/>
                <a:pathLst>
                  <a:path extrusionOk="0" h="148" w="148">
                    <a:moveTo>
                      <a:pt x="66" y="0"/>
                    </a:moveTo>
                    <a:cubicBezTo>
                      <a:pt x="107" y="-4"/>
                      <a:pt x="143" y="25"/>
                      <a:pt x="148" y="65"/>
                    </a:cubicBezTo>
                    <a:cubicBezTo>
                      <a:pt x="152" y="106"/>
                      <a:pt x="122" y="142"/>
                      <a:pt x="82" y="147"/>
                    </a:cubicBezTo>
                    <a:cubicBezTo>
                      <a:pt x="41" y="151"/>
                      <a:pt x="5" y="121"/>
                      <a:pt x="1" y="81"/>
                    </a:cubicBezTo>
                    <a:cubicBezTo>
                      <a:pt x="-3" y="40"/>
                      <a:pt x="26" y="4"/>
                      <a:pt x="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11"/>
              <p:cNvSpPr/>
              <p:nvPr/>
            </p:nvSpPr>
            <p:spPr>
              <a:xfrm>
                <a:off x="3523280" y="3367225"/>
                <a:ext cx="53280" cy="53280"/>
              </a:xfrm>
              <a:custGeom>
                <a:rect b="b" l="l" r="r" t="t"/>
                <a:pathLst>
                  <a:path extrusionOk="0" h="148" w="148">
                    <a:moveTo>
                      <a:pt x="52" y="4"/>
                    </a:moveTo>
                    <a:cubicBezTo>
                      <a:pt x="90" y="-9"/>
                      <a:pt x="132" y="12"/>
                      <a:pt x="145" y="51"/>
                    </a:cubicBezTo>
                    <a:cubicBezTo>
                      <a:pt x="157" y="90"/>
                      <a:pt x="136" y="131"/>
                      <a:pt x="97" y="144"/>
                    </a:cubicBezTo>
                    <a:cubicBezTo>
                      <a:pt x="59" y="157"/>
                      <a:pt x="17" y="135"/>
                      <a:pt x="4" y="97"/>
                    </a:cubicBezTo>
                    <a:cubicBezTo>
                      <a:pt x="-8" y="58"/>
                      <a:pt x="13" y="17"/>
                      <a:pt x="52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11"/>
              <p:cNvSpPr/>
              <p:nvPr/>
            </p:nvSpPr>
            <p:spPr>
              <a:xfrm>
                <a:off x="3563600" y="3457945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37" y="9"/>
                    </a:moveTo>
                    <a:cubicBezTo>
                      <a:pt x="73" y="-11"/>
                      <a:pt x="118" y="1"/>
                      <a:pt x="138" y="36"/>
                    </a:cubicBezTo>
                    <a:cubicBezTo>
                      <a:pt x="158" y="71"/>
                      <a:pt x="146" y="116"/>
                      <a:pt x="111" y="137"/>
                    </a:cubicBezTo>
                    <a:cubicBezTo>
                      <a:pt x="76" y="157"/>
                      <a:pt x="31" y="145"/>
                      <a:pt x="10" y="110"/>
                    </a:cubicBezTo>
                    <a:cubicBezTo>
                      <a:pt x="-10" y="74"/>
                      <a:pt x="2" y="29"/>
                      <a:pt x="37" y="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11"/>
              <p:cNvSpPr/>
              <p:nvPr/>
            </p:nvSpPr>
            <p:spPr>
              <a:xfrm>
                <a:off x="3621920" y="3537865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24" y="19"/>
                    </a:moveTo>
                    <a:cubicBezTo>
                      <a:pt x="54" y="-9"/>
                      <a:pt x="101" y="-6"/>
                      <a:pt x="128" y="24"/>
                    </a:cubicBezTo>
                    <a:cubicBezTo>
                      <a:pt x="156" y="54"/>
                      <a:pt x="153" y="101"/>
                      <a:pt x="123" y="128"/>
                    </a:cubicBezTo>
                    <a:cubicBezTo>
                      <a:pt x="93" y="155"/>
                      <a:pt x="46" y="153"/>
                      <a:pt x="19" y="123"/>
                    </a:cubicBezTo>
                    <a:cubicBezTo>
                      <a:pt x="-8" y="92"/>
                      <a:pt x="-6" y="46"/>
                      <a:pt x="24" y="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11"/>
              <p:cNvSpPr/>
              <p:nvPr/>
            </p:nvSpPr>
            <p:spPr>
              <a:xfrm>
                <a:off x="3695360" y="3604105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14" y="30"/>
                    </a:moveTo>
                    <a:cubicBezTo>
                      <a:pt x="38" y="-3"/>
                      <a:pt x="84" y="-10"/>
                      <a:pt x="117" y="13"/>
                    </a:cubicBezTo>
                    <a:cubicBezTo>
                      <a:pt x="150" y="37"/>
                      <a:pt x="158" y="84"/>
                      <a:pt x="133" y="117"/>
                    </a:cubicBezTo>
                    <a:cubicBezTo>
                      <a:pt x="110" y="150"/>
                      <a:pt x="63" y="157"/>
                      <a:pt x="31" y="133"/>
                    </a:cubicBezTo>
                    <a:cubicBezTo>
                      <a:pt x="-2" y="109"/>
                      <a:pt x="-9" y="63"/>
                      <a:pt x="14" y="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11"/>
              <p:cNvSpPr/>
              <p:nvPr/>
            </p:nvSpPr>
            <p:spPr>
              <a:xfrm>
                <a:off x="3781040" y="3653425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6" y="44"/>
                    </a:moveTo>
                    <a:cubicBezTo>
                      <a:pt x="23" y="6"/>
                      <a:pt x="67" y="-10"/>
                      <a:pt x="104" y="6"/>
                    </a:cubicBezTo>
                    <a:cubicBezTo>
                      <a:pt x="141" y="23"/>
                      <a:pt x="158" y="67"/>
                      <a:pt x="141" y="104"/>
                    </a:cubicBezTo>
                    <a:cubicBezTo>
                      <a:pt x="125" y="141"/>
                      <a:pt x="81" y="158"/>
                      <a:pt x="44" y="141"/>
                    </a:cubicBezTo>
                    <a:cubicBezTo>
                      <a:pt x="7" y="125"/>
                      <a:pt x="-10" y="81"/>
                      <a:pt x="7" y="44"/>
                    </a:cubicBezTo>
                    <a:lnTo>
                      <a:pt x="6" y="4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11"/>
              <p:cNvSpPr/>
              <p:nvPr/>
            </p:nvSpPr>
            <p:spPr>
              <a:xfrm>
                <a:off x="3875000" y="3684025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2" y="58"/>
                    </a:moveTo>
                    <a:cubicBezTo>
                      <a:pt x="11" y="18"/>
                      <a:pt x="50" y="-7"/>
                      <a:pt x="90" y="1"/>
                    </a:cubicBezTo>
                    <a:cubicBezTo>
                      <a:pt x="129" y="10"/>
                      <a:pt x="155" y="49"/>
                      <a:pt x="146" y="89"/>
                    </a:cubicBezTo>
                    <a:cubicBezTo>
                      <a:pt x="138" y="129"/>
                      <a:pt x="99" y="154"/>
                      <a:pt x="59" y="146"/>
                    </a:cubicBezTo>
                    <a:cubicBezTo>
                      <a:pt x="19" y="137"/>
                      <a:pt x="-6" y="98"/>
                      <a:pt x="2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11"/>
              <p:cNvSpPr/>
              <p:nvPr/>
            </p:nvSpPr>
            <p:spPr>
              <a:xfrm>
                <a:off x="4071920" y="3684025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2" y="89"/>
                    </a:moveTo>
                    <a:cubicBezTo>
                      <a:pt x="-7" y="49"/>
                      <a:pt x="19" y="10"/>
                      <a:pt x="58" y="1"/>
                    </a:cubicBezTo>
                    <a:cubicBezTo>
                      <a:pt x="98" y="-7"/>
                      <a:pt x="137" y="18"/>
                      <a:pt x="146" y="58"/>
                    </a:cubicBezTo>
                    <a:cubicBezTo>
                      <a:pt x="154" y="98"/>
                      <a:pt x="129" y="138"/>
                      <a:pt x="89" y="146"/>
                    </a:cubicBezTo>
                    <a:cubicBezTo>
                      <a:pt x="49" y="155"/>
                      <a:pt x="10" y="129"/>
                      <a:pt x="2" y="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11"/>
              <p:cNvSpPr/>
              <p:nvPr/>
            </p:nvSpPr>
            <p:spPr>
              <a:xfrm>
                <a:off x="4165880" y="3653425"/>
                <a:ext cx="53280" cy="53280"/>
              </a:xfrm>
              <a:custGeom>
                <a:rect b="b" l="l" r="r" t="t"/>
                <a:pathLst>
                  <a:path extrusionOk="0" h="148" w="148">
                    <a:moveTo>
                      <a:pt x="7" y="104"/>
                    </a:moveTo>
                    <a:cubicBezTo>
                      <a:pt x="-10" y="66"/>
                      <a:pt x="7" y="23"/>
                      <a:pt x="44" y="6"/>
                    </a:cubicBezTo>
                    <a:cubicBezTo>
                      <a:pt x="81" y="-11"/>
                      <a:pt x="125" y="6"/>
                      <a:pt x="142" y="44"/>
                    </a:cubicBezTo>
                    <a:cubicBezTo>
                      <a:pt x="158" y="81"/>
                      <a:pt x="141" y="125"/>
                      <a:pt x="104" y="141"/>
                    </a:cubicBezTo>
                    <a:cubicBezTo>
                      <a:pt x="66" y="158"/>
                      <a:pt x="24" y="141"/>
                      <a:pt x="7" y="103"/>
                    </a:cubicBezTo>
                    <a:lnTo>
                      <a:pt x="7" y="10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11"/>
              <p:cNvSpPr/>
              <p:nvPr/>
            </p:nvSpPr>
            <p:spPr>
              <a:xfrm>
                <a:off x="4251560" y="3604105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14" y="117"/>
                    </a:moveTo>
                    <a:cubicBezTo>
                      <a:pt x="-9" y="84"/>
                      <a:pt x="-2" y="37"/>
                      <a:pt x="31" y="14"/>
                    </a:cubicBezTo>
                    <a:cubicBezTo>
                      <a:pt x="64" y="-10"/>
                      <a:pt x="110" y="-3"/>
                      <a:pt x="134" y="30"/>
                    </a:cubicBezTo>
                    <a:cubicBezTo>
                      <a:pt x="158" y="63"/>
                      <a:pt x="150" y="109"/>
                      <a:pt x="117" y="133"/>
                    </a:cubicBezTo>
                    <a:cubicBezTo>
                      <a:pt x="84" y="157"/>
                      <a:pt x="39" y="150"/>
                      <a:pt x="15" y="117"/>
                    </a:cubicBezTo>
                    <a:lnTo>
                      <a:pt x="14" y="1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11"/>
              <p:cNvSpPr/>
              <p:nvPr/>
            </p:nvSpPr>
            <p:spPr>
              <a:xfrm>
                <a:off x="4325000" y="3537865"/>
                <a:ext cx="53280" cy="52920"/>
              </a:xfrm>
              <a:custGeom>
                <a:rect b="b" l="l" r="r" t="t"/>
                <a:pathLst>
                  <a:path extrusionOk="0" h="147" w="148">
                    <a:moveTo>
                      <a:pt x="25" y="128"/>
                    </a:moveTo>
                    <a:cubicBezTo>
                      <a:pt x="-5" y="101"/>
                      <a:pt x="-8" y="54"/>
                      <a:pt x="20" y="24"/>
                    </a:cubicBezTo>
                    <a:cubicBezTo>
                      <a:pt x="47" y="-6"/>
                      <a:pt x="93" y="-9"/>
                      <a:pt x="124" y="18"/>
                    </a:cubicBezTo>
                    <a:cubicBezTo>
                      <a:pt x="154" y="46"/>
                      <a:pt x="157" y="92"/>
                      <a:pt x="129" y="123"/>
                    </a:cubicBezTo>
                    <a:cubicBezTo>
                      <a:pt x="102" y="153"/>
                      <a:pt x="55" y="155"/>
                      <a:pt x="25" y="1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11"/>
              <p:cNvSpPr/>
              <p:nvPr/>
            </p:nvSpPr>
            <p:spPr>
              <a:xfrm>
                <a:off x="4383320" y="3457945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37" y="137"/>
                    </a:moveTo>
                    <a:cubicBezTo>
                      <a:pt x="2" y="116"/>
                      <a:pt x="-10" y="71"/>
                      <a:pt x="10" y="36"/>
                    </a:cubicBezTo>
                    <a:cubicBezTo>
                      <a:pt x="30" y="1"/>
                      <a:pt x="75" y="-11"/>
                      <a:pt x="111" y="9"/>
                    </a:cubicBezTo>
                    <a:cubicBezTo>
                      <a:pt x="146" y="30"/>
                      <a:pt x="158" y="75"/>
                      <a:pt x="138" y="110"/>
                    </a:cubicBezTo>
                    <a:cubicBezTo>
                      <a:pt x="117" y="145"/>
                      <a:pt x="72" y="157"/>
                      <a:pt x="37" y="13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11"/>
              <p:cNvSpPr/>
              <p:nvPr/>
            </p:nvSpPr>
            <p:spPr>
              <a:xfrm>
                <a:off x="4423280" y="3367225"/>
                <a:ext cx="53280" cy="53280"/>
              </a:xfrm>
              <a:custGeom>
                <a:rect b="b" l="l" r="r" t="t"/>
                <a:pathLst>
                  <a:path extrusionOk="0" h="148" w="148">
                    <a:moveTo>
                      <a:pt x="52" y="144"/>
                    </a:moveTo>
                    <a:cubicBezTo>
                      <a:pt x="13" y="132"/>
                      <a:pt x="-8" y="90"/>
                      <a:pt x="4" y="51"/>
                    </a:cubicBezTo>
                    <a:cubicBezTo>
                      <a:pt x="17" y="12"/>
                      <a:pt x="58" y="-9"/>
                      <a:pt x="97" y="4"/>
                    </a:cubicBezTo>
                    <a:cubicBezTo>
                      <a:pt x="136" y="17"/>
                      <a:pt x="157" y="58"/>
                      <a:pt x="145" y="97"/>
                    </a:cubicBezTo>
                    <a:cubicBezTo>
                      <a:pt x="132" y="136"/>
                      <a:pt x="91" y="157"/>
                      <a:pt x="52" y="1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11"/>
              <p:cNvSpPr/>
              <p:nvPr/>
            </p:nvSpPr>
            <p:spPr>
              <a:xfrm>
                <a:off x="4443800" y="3270745"/>
                <a:ext cx="53280" cy="52920"/>
              </a:xfrm>
              <a:custGeom>
                <a:rect b="b" l="l" r="r" t="t"/>
                <a:pathLst>
                  <a:path extrusionOk="0" h="147" w="148">
                    <a:moveTo>
                      <a:pt x="67" y="147"/>
                    </a:moveTo>
                    <a:cubicBezTo>
                      <a:pt x="26" y="142"/>
                      <a:pt x="-3" y="106"/>
                      <a:pt x="1" y="65"/>
                    </a:cubicBezTo>
                    <a:cubicBezTo>
                      <a:pt x="6" y="25"/>
                      <a:pt x="42" y="-4"/>
                      <a:pt x="83" y="0"/>
                    </a:cubicBezTo>
                    <a:cubicBezTo>
                      <a:pt x="123" y="4"/>
                      <a:pt x="152" y="40"/>
                      <a:pt x="148" y="81"/>
                    </a:cubicBezTo>
                    <a:cubicBezTo>
                      <a:pt x="144" y="121"/>
                      <a:pt x="107" y="150"/>
                      <a:pt x="67" y="146"/>
                    </a:cubicBezTo>
                    <a:lnTo>
                      <a:pt x="67" y="14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11"/>
              <p:cNvSpPr/>
              <p:nvPr/>
            </p:nvSpPr>
            <p:spPr>
              <a:xfrm>
                <a:off x="4443800" y="3171745"/>
                <a:ext cx="53280" cy="53280"/>
              </a:xfrm>
              <a:custGeom>
                <a:rect b="b" l="l" r="r" t="t"/>
                <a:pathLst>
                  <a:path extrusionOk="0" h="148" w="148">
                    <a:moveTo>
                      <a:pt x="83" y="147"/>
                    </a:moveTo>
                    <a:cubicBezTo>
                      <a:pt x="42" y="151"/>
                      <a:pt x="6" y="121"/>
                      <a:pt x="1" y="81"/>
                    </a:cubicBezTo>
                    <a:cubicBezTo>
                      <a:pt x="-3" y="41"/>
                      <a:pt x="26" y="4"/>
                      <a:pt x="67" y="0"/>
                    </a:cubicBezTo>
                    <a:cubicBezTo>
                      <a:pt x="107" y="-4"/>
                      <a:pt x="144" y="25"/>
                      <a:pt x="148" y="66"/>
                    </a:cubicBezTo>
                    <a:cubicBezTo>
                      <a:pt x="152" y="106"/>
                      <a:pt x="123" y="142"/>
                      <a:pt x="83" y="1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11"/>
              <p:cNvSpPr/>
              <p:nvPr/>
            </p:nvSpPr>
            <p:spPr>
              <a:xfrm>
                <a:off x="4423640" y="3074905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97" y="144"/>
                    </a:moveTo>
                    <a:cubicBezTo>
                      <a:pt x="58" y="156"/>
                      <a:pt x="16" y="135"/>
                      <a:pt x="4" y="97"/>
                    </a:cubicBezTo>
                    <a:cubicBezTo>
                      <a:pt x="-9" y="58"/>
                      <a:pt x="12" y="16"/>
                      <a:pt x="51" y="3"/>
                    </a:cubicBezTo>
                    <a:cubicBezTo>
                      <a:pt x="90" y="-9"/>
                      <a:pt x="131" y="12"/>
                      <a:pt x="144" y="51"/>
                    </a:cubicBezTo>
                    <a:cubicBezTo>
                      <a:pt x="156" y="90"/>
                      <a:pt x="135" y="131"/>
                      <a:pt x="97" y="1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11"/>
              <p:cNvSpPr/>
              <p:nvPr/>
            </p:nvSpPr>
            <p:spPr>
              <a:xfrm>
                <a:off x="4383320" y="2984545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111" y="137"/>
                    </a:moveTo>
                    <a:cubicBezTo>
                      <a:pt x="75" y="158"/>
                      <a:pt x="30" y="145"/>
                      <a:pt x="10" y="110"/>
                    </a:cubicBezTo>
                    <a:cubicBezTo>
                      <a:pt x="-10" y="75"/>
                      <a:pt x="2" y="30"/>
                      <a:pt x="37" y="9"/>
                    </a:cubicBezTo>
                    <a:cubicBezTo>
                      <a:pt x="72" y="-11"/>
                      <a:pt x="117" y="1"/>
                      <a:pt x="138" y="36"/>
                    </a:cubicBezTo>
                    <a:cubicBezTo>
                      <a:pt x="158" y="72"/>
                      <a:pt x="146" y="117"/>
                      <a:pt x="111" y="13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11"/>
              <p:cNvSpPr/>
              <p:nvPr/>
            </p:nvSpPr>
            <p:spPr>
              <a:xfrm>
                <a:off x="4325000" y="2904625"/>
                <a:ext cx="53280" cy="52920"/>
              </a:xfrm>
              <a:custGeom>
                <a:rect b="b" l="l" r="r" t="t"/>
                <a:pathLst>
                  <a:path extrusionOk="0" h="147" w="148">
                    <a:moveTo>
                      <a:pt x="124" y="128"/>
                    </a:moveTo>
                    <a:cubicBezTo>
                      <a:pt x="93" y="155"/>
                      <a:pt x="47" y="153"/>
                      <a:pt x="20" y="123"/>
                    </a:cubicBezTo>
                    <a:cubicBezTo>
                      <a:pt x="-8" y="92"/>
                      <a:pt x="-5" y="46"/>
                      <a:pt x="25" y="18"/>
                    </a:cubicBezTo>
                    <a:cubicBezTo>
                      <a:pt x="56" y="-9"/>
                      <a:pt x="102" y="-6"/>
                      <a:pt x="129" y="24"/>
                    </a:cubicBezTo>
                    <a:cubicBezTo>
                      <a:pt x="157" y="54"/>
                      <a:pt x="154" y="101"/>
                      <a:pt x="124" y="1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11"/>
              <p:cNvSpPr/>
              <p:nvPr/>
            </p:nvSpPr>
            <p:spPr>
              <a:xfrm>
                <a:off x="4251560" y="2838025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134" y="117"/>
                    </a:moveTo>
                    <a:cubicBezTo>
                      <a:pt x="110" y="150"/>
                      <a:pt x="64" y="158"/>
                      <a:pt x="31" y="134"/>
                    </a:cubicBezTo>
                    <a:cubicBezTo>
                      <a:pt x="-2" y="110"/>
                      <a:pt x="-9" y="64"/>
                      <a:pt x="14" y="31"/>
                    </a:cubicBezTo>
                    <a:cubicBezTo>
                      <a:pt x="39" y="-2"/>
                      <a:pt x="84" y="-10"/>
                      <a:pt x="117" y="14"/>
                    </a:cubicBezTo>
                    <a:cubicBezTo>
                      <a:pt x="150" y="39"/>
                      <a:pt x="158" y="84"/>
                      <a:pt x="134" y="118"/>
                    </a:cubicBezTo>
                    <a:lnTo>
                      <a:pt x="134" y="1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11"/>
              <p:cNvSpPr/>
              <p:nvPr/>
            </p:nvSpPr>
            <p:spPr>
              <a:xfrm>
                <a:off x="4165880" y="2788705"/>
                <a:ext cx="53280" cy="53280"/>
              </a:xfrm>
              <a:custGeom>
                <a:rect b="b" l="l" r="r" t="t"/>
                <a:pathLst>
                  <a:path extrusionOk="0" h="148" w="148">
                    <a:moveTo>
                      <a:pt x="142" y="104"/>
                    </a:moveTo>
                    <a:cubicBezTo>
                      <a:pt x="125" y="141"/>
                      <a:pt x="81" y="158"/>
                      <a:pt x="44" y="141"/>
                    </a:cubicBezTo>
                    <a:cubicBezTo>
                      <a:pt x="7" y="125"/>
                      <a:pt x="-10" y="81"/>
                      <a:pt x="7" y="44"/>
                    </a:cubicBezTo>
                    <a:cubicBezTo>
                      <a:pt x="24" y="7"/>
                      <a:pt x="67" y="-10"/>
                      <a:pt x="104" y="6"/>
                    </a:cubicBezTo>
                    <a:cubicBezTo>
                      <a:pt x="141" y="23"/>
                      <a:pt x="158" y="66"/>
                      <a:pt x="142" y="10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11"/>
              <p:cNvSpPr/>
              <p:nvPr/>
            </p:nvSpPr>
            <p:spPr>
              <a:xfrm>
                <a:off x="4071920" y="2758465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146" y="88"/>
                    </a:moveTo>
                    <a:cubicBezTo>
                      <a:pt x="138" y="128"/>
                      <a:pt x="98" y="154"/>
                      <a:pt x="59" y="145"/>
                    </a:cubicBezTo>
                    <a:cubicBezTo>
                      <a:pt x="19" y="137"/>
                      <a:pt x="-7" y="97"/>
                      <a:pt x="2" y="57"/>
                    </a:cubicBezTo>
                    <a:cubicBezTo>
                      <a:pt x="10" y="18"/>
                      <a:pt x="49" y="-8"/>
                      <a:pt x="89" y="1"/>
                    </a:cubicBezTo>
                    <a:cubicBezTo>
                      <a:pt x="129" y="9"/>
                      <a:pt x="154" y="48"/>
                      <a:pt x="146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11"/>
              <p:cNvSpPr/>
              <p:nvPr/>
            </p:nvSpPr>
            <p:spPr>
              <a:xfrm>
                <a:off x="3971480" y="2620585"/>
                <a:ext cx="57240" cy="56880"/>
              </a:xfrm>
              <a:custGeom>
                <a:rect b="b" l="l" r="r" t="t"/>
                <a:pathLst>
                  <a:path extrusionOk="0" h="158" w="159">
                    <a:moveTo>
                      <a:pt x="159" y="79"/>
                    </a:moveTo>
                    <a:cubicBezTo>
                      <a:pt x="159" y="123"/>
                      <a:pt x="123" y="158"/>
                      <a:pt x="79" y="158"/>
                    </a:cubicBezTo>
                    <a:cubicBezTo>
                      <a:pt x="35" y="158"/>
                      <a:pt x="0" y="123"/>
                      <a:pt x="0" y="79"/>
                    </a:cubicBezTo>
                    <a:cubicBezTo>
                      <a:pt x="0" y="35"/>
                      <a:pt x="35" y="0"/>
                      <a:pt x="79" y="0"/>
                    </a:cubicBezTo>
                    <a:cubicBezTo>
                      <a:pt x="123" y="0"/>
                      <a:pt x="159" y="35"/>
                      <a:pt x="159" y="7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1875" lIns="90000" spcFirstLastPara="1" rIns="90000" wrap="square" tIns="11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11"/>
              <p:cNvSpPr/>
              <p:nvPr/>
            </p:nvSpPr>
            <p:spPr>
              <a:xfrm>
                <a:off x="3846920" y="263354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58" y="63"/>
                    </a:moveTo>
                    <a:cubicBezTo>
                      <a:pt x="167" y="106"/>
                      <a:pt x="138" y="148"/>
                      <a:pt x="96" y="157"/>
                    </a:cubicBezTo>
                    <a:cubicBezTo>
                      <a:pt x="53" y="166"/>
                      <a:pt x="11" y="139"/>
                      <a:pt x="2" y="96"/>
                    </a:cubicBezTo>
                    <a:cubicBezTo>
                      <a:pt x="-7" y="53"/>
                      <a:pt x="21" y="11"/>
                      <a:pt x="64" y="1"/>
                    </a:cubicBezTo>
                    <a:cubicBezTo>
                      <a:pt x="107" y="-8"/>
                      <a:pt x="149" y="20"/>
                      <a:pt x="158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11"/>
              <p:cNvSpPr/>
              <p:nvPr/>
            </p:nvSpPr>
            <p:spPr>
              <a:xfrm>
                <a:off x="3728120" y="267206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52" y="47"/>
                    </a:moveTo>
                    <a:cubicBezTo>
                      <a:pt x="170" y="87"/>
                      <a:pt x="152" y="134"/>
                      <a:pt x="112" y="152"/>
                    </a:cubicBezTo>
                    <a:cubicBezTo>
                      <a:pt x="72" y="170"/>
                      <a:pt x="25" y="152"/>
                      <a:pt x="7" y="112"/>
                    </a:cubicBezTo>
                    <a:cubicBezTo>
                      <a:pt x="-11" y="72"/>
                      <a:pt x="7" y="25"/>
                      <a:pt x="47" y="7"/>
                    </a:cubicBezTo>
                    <a:cubicBezTo>
                      <a:pt x="87" y="-11"/>
                      <a:pt x="134" y="7"/>
                      <a:pt x="152" y="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11"/>
              <p:cNvSpPr/>
              <p:nvPr/>
            </p:nvSpPr>
            <p:spPr>
              <a:xfrm>
                <a:off x="3619400" y="273470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44" y="33"/>
                    </a:moveTo>
                    <a:cubicBezTo>
                      <a:pt x="170" y="68"/>
                      <a:pt x="162" y="118"/>
                      <a:pt x="127" y="144"/>
                    </a:cubicBezTo>
                    <a:cubicBezTo>
                      <a:pt x="91" y="169"/>
                      <a:pt x="42" y="162"/>
                      <a:pt x="16" y="126"/>
                    </a:cubicBezTo>
                    <a:cubicBezTo>
                      <a:pt x="-10" y="91"/>
                      <a:pt x="-2" y="41"/>
                      <a:pt x="33" y="15"/>
                    </a:cubicBezTo>
                    <a:cubicBezTo>
                      <a:pt x="69" y="-11"/>
                      <a:pt x="119" y="-3"/>
                      <a:pt x="144" y="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11"/>
              <p:cNvSpPr/>
              <p:nvPr/>
            </p:nvSpPr>
            <p:spPr>
              <a:xfrm>
                <a:off x="3526520" y="281858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33" y="20"/>
                    </a:moveTo>
                    <a:cubicBezTo>
                      <a:pt x="166" y="49"/>
                      <a:pt x="168" y="100"/>
                      <a:pt x="139" y="132"/>
                    </a:cubicBezTo>
                    <a:cubicBezTo>
                      <a:pt x="109" y="165"/>
                      <a:pt x="59" y="167"/>
                      <a:pt x="27" y="138"/>
                    </a:cubicBezTo>
                    <a:cubicBezTo>
                      <a:pt x="-6" y="109"/>
                      <a:pt x="-9" y="58"/>
                      <a:pt x="21" y="26"/>
                    </a:cubicBezTo>
                    <a:cubicBezTo>
                      <a:pt x="50" y="-7"/>
                      <a:pt x="100" y="-9"/>
                      <a:pt x="133" y="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11"/>
              <p:cNvSpPr/>
              <p:nvPr/>
            </p:nvSpPr>
            <p:spPr>
              <a:xfrm>
                <a:off x="3453080" y="2920105"/>
                <a:ext cx="56880" cy="56880"/>
              </a:xfrm>
              <a:custGeom>
                <a:rect b="b" l="l" r="r" t="t"/>
                <a:pathLst>
                  <a:path extrusionOk="0" h="158" w="158">
                    <a:moveTo>
                      <a:pt x="119" y="9"/>
                    </a:moveTo>
                    <a:cubicBezTo>
                      <a:pt x="157" y="31"/>
                      <a:pt x="170" y="80"/>
                      <a:pt x="148" y="118"/>
                    </a:cubicBezTo>
                    <a:cubicBezTo>
                      <a:pt x="127" y="156"/>
                      <a:pt x="78" y="169"/>
                      <a:pt x="40" y="147"/>
                    </a:cubicBezTo>
                    <a:cubicBezTo>
                      <a:pt x="2" y="125"/>
                      <a:pt x="-11" y="77"/>
                      <a:pt x="11" y="39"/>
                    </a:cubicBezTo>
                    <a:cubicBezTo>
                      <a:pt x="32" y="1"/>
                      <a:pt x="81" y="-12"/>
                      <a:pt x="119" y="10"/>
                    </a:cubicBezTo>
                    <a:lnTo>
                      <a:pt x="119" y="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1875" lIns="90000" spcFirstLastPara="1" rIns="90000" wrap="square" tIns="11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11"/>
              <p:cNvSpPr/>
              <p:nvPr/>
            </p:nvSpPr>
            <p:spPr>
              <a:xfrm>
                <a:off x="3402320" y="3034225"/>
                <a:ext cx="56880" cy="56880"/>
              </a:xfrm>
              <a:custGeom>
                <a:rect b="b" l="l" r="r" t="t"/>
                <a:pathLst>
                  <a:path extrusionOk="0" h="158" w="158">
                    <a:moveTo>
                      <a:pt x="104" y="3"/>
                    </a:moveTo>
                    <a:cubicBezTo>
                      <a:pt x="145" y="17"/>
                      <a:pt x="168" y="62"/>
                      <a:pt x="154" y="103"/>
                    </a:cubicBezTo>
                    <a:cubicBezTo>
                      <a:pt x="141" y="145"/>
                      <a:pt x="96" y="168"/>
                      <a:pt x="54" y="154"/>
                    </a:cubicBezTo>
                    <a:cubicBezTo>
                      <a:pt x="13" y="141"/>
                      <a:pt x="-10" y="96"/>
                      <a:pt x="4" y="54"/>
                    </a:cubicBezTo>
                    <a:cubicBezTo>
                      <a:pt x="17" y="13"/>
                      <a:pt x="62" y="-10"/>
                      <a:pt x="104" y="4"/>
                    </a:cubicBezTo>
                    <a:lnTo>
                      <a:pt x="104" y="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1875" lIns="90000" spcFirstLastPara="1" rIns="90000" wrap="square" tIns="11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11"/>
              <p:cNvSpPr/>
              <p:nvPr/>
            </p:nvSpPr>
            <p:spPr>
              <a:xfrm>
                <a:off x="3376040" y="315662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88" y="0"/>
                    </a:moveTo>
                    <a:cubicBezTo>
                      <a:pt x="132" y="4"/>
                      <a:pt x="163" y="43"/>
                      <a:pt x="159" y="87"/>
                    </a:cubicBezTo>
                    <a:cubicBezTo>
                      <a:pt x="154" y="131"/>
                      <a:pt x="115" y="162"/>
                      <a:pt x="72" y="158"/>
                    </a:cubicBezTo>
                    <a:cubicBezTo>
                      <a:pt x="28" y="153"/>
                      <a:pt x="-4" y="114"/>
                      <a:pt x="1" y="70"/>
                    </a:cubicBezTo>
                    <a:cubicBezTo>
                      <a:pt x="6" y="27"/>
                      <a:pt x="45" y="-5"/>
                      <a:pt x="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11"/>
              <p:cNvSpPr/>
              <p:nvPr/>
            </p:nvSpPr>
            <p:spPr>
              <a:xfrm>
                <a:off x="3376040" y="328190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72" y="0"/>
                    </a:moveTo>
                    <a:cubicBezTo>
                      <a:pt x="115" y="-5"/>
                      <a:pt x="154" y="27"/>
                      <a:pt x="159" y="70"/>
                    </a:cubicBezTo>
                    <a:cubicBezTo>
                      <a:pt x="164" y="114"/>
                      <a:pt x="132" y="153"/>
                      <a:pt x="88" y="158"/>
                    </a:cubicBezTo>
                    <a:cubicBezTo>
                      <a:pt x="45" y="162"/>
                      <a:pt x="6" y="131"/>
                      <a:pt x="1" y="87"/>
                    </a:cubicBezTo>
                    <a:cubicBezTo>
                      <a:pt x="-3" y="43"/>
                      <a:pt x="28" y="4"/>
                      <a:pt x="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11"/>
              <p:cNvSpPr/>
              <p:nvPr/>
            </p:nvSpPr>
            <p:spPr>
              <a:xfrm>
                <a:off x="3402320" y="3403945"/>
                <a:ext cx="56880" cy="57240"/>
              </a:xfrm>
              <a:custGeom>
                <a:rect b="b" l="l" r="r" t="t"/>
                <a:pathLst>
                  <a:path extrusionOk="0" h="159" w="158">
                    <a:moveTo>
                      <a:pt x="54" y="4"/>
                    </a:moveTo>
                    <a:cubicBezTo>
                      <a:pt x="96" y="-10"/>
                      <a:pt x="141" y="13"/>
                      <a:pt x="155" y="55"/>
                    </a:cubicBezTo>
                    <a:cubicBezTo>
                      <a:pt x="168" y="97"/>
                      <a:pt x="145" y="141"/>
                      <a:pt x="104" y="155"/>
                    </a:cubicBezTo>
                    <a:cubicBezTo>
                      <a:pt x="62" y="169"/>
                      <a:pt x="17" y="146"/>
                      <a:pt x="4" y="104"/>
                    </a:cubicBezTo>
                    <a:cubicBezTo>
                      <a:pt x="-10" y="62"/>
                      <a:pt x="13" y="17"/>
                      <a:pt x="55" y="4"/>
                    </a:cubicBezTo>
                    <a:lnTo>
                      <a:pt x="54" y="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11"/>
              <p:cNvSpPr/>
              <p:nvPr/>
            </p:nvSpPr>
            <p:spPr>
              <a:xfrm>
                <a:off x="3452720" y="351842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41" y="10"/>
                    </a:moveTo>
                    <a:cubicBezTo>
                      <a:pt x="79" y="-12"/>
                      <a:pt x="127" y="2"/>
                      <a:pt x="149" y="40"/>
                    </a:cubicBezTo>
                    <a:cubicBezTo>
                      <a:pt x="171" y="77"/>
                      <a:pt x="158" y="126"/>
                      <a:pt x="120" y="148"/>
                    </a:cubicBezTo>
                    <a:cubicBezTo>
                      <a:pt x="82" y="170"/>
                      <a:pt x="33" y="157"/>
                      <a:pt x="11" y="119"/>
                    </a:cubicBezTo>
                    <a:cubicBezTo>
                      <a:pt x="-11" y="81"/>
                      <a:pt x="2" y="33"/>
                      <a:pt x="40" y="11"/>
                    </a:cubicBezTo>
                    <a:lnTo>
                      <a:pt x="41" y="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11"/>
              <p:cNvSpPr/>
              <p:nvPr/>
            </p:nvSpPr>
            <p:spPr>
              <a:xfrm>
                <a:off x="3526520" y="361958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26" y="20"/>
                    </a:moveTo>
                    <a:cubicBezTo>
                      <a:pt x="59" y="-9"/>
                      <a:pt x="109" y="-6"/>
                      <a:pt x="139" y="26"/>
                    </a:cubicBezTo>
                    <a:cubicBezTo>
                      <a:pt x="168" y="59"/>
                      <a:pt x="165" y="109"/>
                      <a:pt x="133" y="138"/>
                    </a:cubicBezTo>
                    <a:cubicBezTo>
                      <a:pt x="100" y="168"/>
                      <a:pt x="50" y="165"/>
                      <a:pt x="21" y="132"/>
                    </a:cubicBezTo>
                    <a:cubicBezTo>
                      <a:pt x="-9" y="100"/>
                      <a:pt x="-6" y="50"/>
                      <a:pt x="27" y="20"/>
                    </a:cubicBezTo>
                    <a:lnTo>
                      <a:pt x="26" y="2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11"/>
              <p:cNvSpPr/>
              <p:nvPr/>
            </p:nvSpPr>
            <p:spPr>
              <a:xfrm>
                <a:off x="3619400" y="3703465"/>
                <a:ext cx="57240" cy="56880"/>
              </a:xfrm>
              <a:custGeom>
                <a:rect b="b" l="l" r="r" t="t"/>
                <a:pathLst>
                  <a:path extrusionOk="0" h="158" w="159">
                    <a:moveTo>
                      <a:pt x="16" y="32"/>
                    </a:moveTo>
                    <a:cubicBezTo>
                      <a:pt x="42" y="-3"/>
                      <a:pt x="92" y="-11"/>
                      <a:pt x="127" y="15"/>
                    </a:cubicBezTo>
                    <a:cubicBezTo>
                      <a:pt x="163" y="41"/>
                      <a:pt x="170" y="90"/>
                      <a:pt x="145" y="126"/>
                    </a:cubicBezTo>
                    <a:cubicBezTo>
                      <a:pt x="119" y="161"/>
                      <a:pt x="69" y="169"/>
                      <a:pt x="34" y="143"/>
                    </a:cubicBezTo>
                    <a:cubicBezTo>
                      <a:pt x="-2" y="118"/>
                      <a:pt x="-10" y="68"/>
                      <a:pt x="16" y="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1875" lIns="90000" spcFirstLastPara="1" rIns="90000" wrap="square" tIns="11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11"/>
              <p:cNvSpPr/>
              <p:nvPr/>
            </p:nvSpPr>
            <p:spPr>
              <a:xfrm>
                <a:off x="3728120" y="376574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7" y="47"/>
                    </a:moveTo>
                    <a:cubicBezTo>
                      <a:pt x="24" y="7"/>
                      <a:pt x="72" y="-11"/>
                      <a:pt x="112" y="7"/>
                    </a:cubicBezTo>
                    <a:cubicBezTo>
                      <a:pt x="152" y="25"/>
                      <a:pt x="170" y="72"/>
                      <a:pt x="152" y="112"/>
                    </a:cubicBezTo>
                    <a:cubicBezTo>
                      <a:pt x="134" y="152"/>
                      <a:pt x="87" y="170"/>
                      <a:pt x="47" y="152"/>
                    </a:cubicBezTo>
                    <a:cubicBezTo>
                      <a:pt x="7" y="135"/>
                      <a:pt x="-11" y="88"/>
                      <a:pt x="7" y="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11"/>
              <p:cNvSpPr/>
              <p:nvPr/>
            </p:nvSpPr>
            <p:spPr>
              <a:xfrm>
                <a:off x="3846920" y="3804625"/>
                <a:ext cx="56880" cy="57240"/>
              </a:xfrm>
              <a:custGeom>
                <a:rect b="b" l="l" r="r" t="t"/>
                <a:pathLst>
                  <a:path extrusionOk="0" h="159" w="158">
                    <a:moveTo>
                      <a:pt x="2" y="63"/>
                    </a:moveTo>
                    <a:cubicBezTo>
                      <a:pt x="11" y="20"/>
                      <a:pt x="53" y="-8"/>
                      <a:pt x="96" y="2"/>
                    </a:cubicBezTo>
                    <a:cubicBezTo>
                      <a:pt x="139" y="11"/>
                      <a:pt x="166" y="53"/>
                      <a:pt x="157" y="96"/>
                    </a:cubicBezTo>
                    <a:cubicBezTo>
                      <a:pt x="148" y="139"/>
                      <a:pt x="106" y="166"/>
                      <a:pt x="63" y="157"/>
                    </a:cubicBezTo>
                    <a:cubicBezTo>
                      <a:pt x="20" y="148"/>
                      <a:pt x="-7" y="106"/>
                      <a:pt x="2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11"/>
              <p:cNvSpPr/>
              <p:nvPr/>
            </p:nvSpPr>
            <p:spPr>
              <a:xfrm>
                <a:off x="3971480" y="381758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0" y="80"/>
                    </a:moveTo>
                    <a:cubicBezTo>
                      <a:pt x="0" y="36"/>
                      <a:pt x="36" y="0"/>
                      <a:pt x="79" y="0"/>
                    </a:cubicBezTo>
                    <a:cubicBezTo>
                      <a:pt x="123" y="0"/>
                      <a:pt x="159" y="36"/>
                      <a:pt x="159" y="80"/>
                    </a:cubicBezTo>
                    <a:cubicBezTo>
                      <a:pt x="159" y="124"/>
                      <a:pt x="123" y="159"/>
                      <a:pt x="79" y="159"/>
                    </a:cubicBezTo>
                    <a:cubicBezTo>
                      <a:pt x="36" y="159"/>
                      <a:pt x="0" y="123"/>
                      <a:pt x="0" y="8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11"/>
              <p:cNvSpPr/>
              <p:nvPr/>
            </p:nvSpPr>
            <p:spPr>
              <a:xfrm>
                <a:off x="4095680" y="380462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2" y="96"/>
                    </a:moveTo>
                    <a:cubicBezTo>
                      <a:pt x="-7" y="53"/>
                      <a:pt x="21" y="11"/>
                      <a:pt x="64" y="2"/>
                    </a:cubicBezTo>
                    <a:cubicBezTo>
                      <a:pt x="107" y="-8"/>
                      <a:pt x="149" y="20"/>
                      <a:pt x="158" y="63"/>
                    </a:cubicBezTo>
                    <a:cubicBezTo>
                      <a:pt x="167" y="106"/>
                      <a:pt x="139" y="148"/>
                      <a:pt x="96" y="157"/>
                    </a:cubicBezTo>
                    <a:cubicBezTo>
                      <a:pt x="54" y="166"/>
                      <a:pt x="11" y="139"/>
                      <a:pt x="2" y="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11"/>
              <p:cNvSpPr/>
              <p:nvPr/>
            </p:nvSpPr>
            <p:spPr>
              <a:xfrm>
                <a:off x="4214840" y="3765745"/>
                <a:ext cx="57240" cy="57600"/>
              </a:xfrm>
              <a:custGeom>
                <a:rect b="b" l="l" r="r" t="t"/>
                <a:pathLst>
                  <a:path extrusionOk="0" h="160" w="159">
                    <a:moveTo>
                      <a:pt x="7" y="112"/>
                    </a:moveTo>
                    <a:cubicBezTo>
                      <a:pt x="-11" y="72"/>
                      <a:pt x="7" y="25"/>
                      <a:pt x="47" y="7"/>
                    </a:cubicBezTo>
                    <a:cubicBezTo>
                      <a:pt x="88" y="-11"/>
                      <a:pt x="134" y="7"/>
                      <a:pt x="152" y="48"/>
                    </a:cubicBezTo>
                    <a:cubicBezTo>
                      <a:pt x="170" y="88"/>
                      <a:pt x="152" y="135"/>
                      <a:pt x="112" y="153"/>
                    </a:cubicBezTo>
                    <a:cubicBezTo>
                      <a:pt x="72" y="171"/>
                      <a:pt x="25" y="153"/>
                      <a:pt x="7" y="1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600" lIns="90000" spcFirstLastPara="1" rIns="90000" wrap="square" tIns="126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11"/>
              <p:cNvSpPr/>
              <p:nvPr/>
            </p:nvSpPr>
            <p:spPr>
              <a:xfrm>
                <a:off x="4323200" y="3703465"/>
                <a:ext cx="57240" cy="56880"/>
              </a:xfrm>
              <a:custGeom>
                <a:rect b="b" l="l" r="r" t="t"/>
                <a:pathLst>
                  <a:path extrusionOk="0" h="158" w="159">
                    <a:moveTo>
                      <a:pt x="16" y="126"/>
                    </a:moveTo>
                    <a:cubicBezTo>
                      <a:pt x="-10" y="90"/>
                      <a:pt x="-2" y="41"/>
                      <a:pt x="33" y="15"/>
                    </a:cubicBezTo>
                    <a:cubicBezTo>
                      <a:pt x="69" y="-11"/>
                      <a:pt x="118" y="-3"/>
                      <a:pt x="144" y="32"/>
                    </a:cubicBezTo>
                    <a:cubicBezTo>
                      <a:pt x="170" y="68"/>
                      <a:pt x="162" y="117"/>
                      <a:pt x="127" y="143"/>
                    </a:cubicBezTo>
                    <a:cubicBezTo>
                      <a:pt x="91" y="169"/>
                      <a:pt x="41" y="161"/>
                      <a:pt x="16" y="1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1875" lIns="90000" spcFirstLastPara="1" rIns="90000" wrap="square" tIns="11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11"/>
              <p:cNvSpPr/>
              <p:nvPr/>
            </p:nvSpPr>
            <p:spPr>
              <a:xfrm>
                <a:off x="4416080" y="361958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27" y="139"/>
                    </a:moveTo>
                    <a:cubicBezTo>
                      <a:pt x="-6" y="109"/>
                      <a:pt x="-8" y="59"/>
                      <a:pt x="21" y="26"/>
                    </a:cubicBezTo>
                    <a:cubicBezTo>
                      <a:pt x="50" y="-6"/>
                      <a:pt x="101" y="-9"/>
                      <a:pt x="133" y="20"/>
                    </a:cubicBezTo>
                    <a:cubicBezTo>
                      <a:pt x="166" y="50"/>
                      <a:pt x="169" y="100"/>
                      <a:pt x="139" y="132"/>
                    </a:cubicBezTo>
                    <a:cubicBezTo>
                      <a:pt x="110" y="165"/>
                      <a:pt x="59" y="168"/>
                      <a:pt x="27" y="13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11"/>
              <p:cNvSpPr/>
              <p:nvPr/>
            </p:nvSpPr>
            <p:spPr>
              <a:xfrm>
                <a:off x="4489880" y="3518425"/>
                <a:ext cx="56880" cy="57240"/>
              </a:xfrm>
              <a:custGeom>
                <a:rect b="b" l="l" r="r" t="t"/>
                <a:pathLst>
                  <a:path extrusionOk="0" h="159" w="158">
                    <a:moveTo>
                      <a:pt x="40" y="148"/>
                    </a:moveTo>
                    <a:cubicBezTo>
                      <a:pt x="2" y="126"/>
                      <a:pt x="-11" y="77"/>
                      <a:pt x="11" y="40"/>
                    </a:cubicBezTo>
                    <a:cubicBezTo>
                      <a:pt x="33" y="2"/>
                      <a:pt x="81" y="-11"/>
                      <a:pt x="119" y="11"/>
                    </a:cubicBezTo>
                    <a:cubicBezTo>
                      <a:pt x="157" y="33"/>
                      <a:pt x="170" y="81"/>
                      <a:pt x="148" y="119"/>
                    </a:cubicBezTo>
                    <a:cubicBezTo>
                      <a:pt x="126" y="157"/>
                      <a:pt x="78" y="170"/>
                      <a:pt x="40" y="1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11"/>
              <p:cNvSpPr/>
              <p:nvPr/>
            </p:nvSpPr>
            <p:spPr>
              <a:xfrm>
                <a:off x="4540640" y="340394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55" y="155"/>
                    </a:moveTo>
                    <a:cubicBezTo>
                      <a:pt x="13" y="141"/>
                      <a:pt x="-9" y="97"/>
                      <a:pt x="4" y="55"/>
                    </a:cubicBezTo>
                    <a:cubicBezTo>
                      <a:pt x="18" y="13"/>
                      <a:pt x="63" y="-9"/>
                      <a:pt x="104" y="4"/>
                    </a:cubicBezTo>
                    <a:cubicBezTo>
                      <a:pt x="146" y="18"/>
                      <a:pt x="169" y="63"/>
                      <a:pt x="155" y="104"/>
                    </a:cubicBezTo>
                    <a:cubicBezTo>
                      <a:pt x="142" y="146"/>
                      <a:pt x="97" y="169"/>
                      <a:pt x="55" y="1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11"/>
              <p:cNvSpPr/>
              <p:nvPr/>
            </p:nvSpPr>
            <p:spPr>
              <a:xfrm>
                <a:off x="4566560" y="328190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72" y="158"/>
                    </a:moveTo>
                    <a:cubicBezTo>
                      <a:pt x="28" y="153"/>
                      <a:pt x="-3" y="114"/>
                      <a:pt x="1" y="70"/>
                    </a:cubicBezTo>
                    <a:cubicBezTo>
                      <a:pt x="6" y="27"/>
                      <a:pt x="45" y="-5"/>
                      <a:pt x="88" y="0"/>
                    </a:cubicBezTo>
                    <a:cubicBezTo>
                      <a:pt x="132" y="4"/>
                      <a:pt x="164" y="43"/>
                      <a:pt x="159" y="87"/>
                    </a:cubicBezTo>
                    <a:cubicBezTo>
                      <a:pt x="155" y="131"/>
                      <a:pt x="115" y="162"/>
                      <a:pt x="72" y="1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11"/>
              <p:cNvSpPr/>
              <p:nvPr/>
            </p:nvSpPr>
            <p:spPr>
              <a:xfrm>
                <a:off x="4566560" y="315662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89" y="158"/>
                    </a:moveTo>
                    <a:cubicBezTo>
                      <a:pt x="45" y="162"/>
                      <a:pt x="6" y="131"/>
                      <a:pt x="1" y="87"/>
                    </a:cubicBezTo>
                    <a:cubicBezTo>
                      <a:pt x="-4" y="43"/>
                      <a:pt x="28" y="4"/>
                      <a:pt x="72" y="0"/>
                    </a:cubicBezTo>
                    <a:cubicBezTo>
                      <a:pt x="115" y="-5"/>
                      <a:pt x="154" y="27"/>
                      <a:pt x="159" y="70"/>
                    </a:cubicBezTo>
                    <a:cubicBezTo>
                      <a:pt x="164" y="114"/>
                      <a:pt x="132" y="153"/>
                      <a:pt x="88" y="158"/>
                    </a:cubicBezTo>
                    <a:lnTo>
                      <a:pt x="89" y="1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11"/>
              <p:cNvSpPr/>
              <p:nvPr/>
            </p:nvSpPr>
            <p:spPr>
              <a:xfrm>
                <a:off x="4540640" y="3034225"/>
                <a:ext cx="57240" cy="56880"/>
              </a:xfrm>
              <a:custGeom>
                <a:rect b="b" l="l" r="r" t="t"/>
                <a:pathLst>
                  <a:path extrusionOk="0" h="158" w="159">
                    <a:moveTo>
                      <a:pt x="105" y="154"/>
                    </a:moveTo>
                    <a:cubicBezTo>
                      <a:pt x="63" y="168"/>
                      <a:pt x="18" y="145"/>
                      <a:pt x="4" y="103"/>
                    </a:cubicBezTo>
                    <a:cubicBezTo>
                      <a:pt x="-9" y="62"/>
                      <a:pt x="14" y="17"/>
                      <a:pt x="56" y="3"/>
                    </a:cubicBezTo>
                    <a:cubicBezTo>
                      <a:pt x="97" y="-10"/>
                      <a:pt x="142" y="13"/>
                      <a:pt x="155" y="54"/>
                    </a:cubicBezTo>
                    <a:cubicBezTo>
                      <a:pt x="169" y="96"/>
                      <a:pt x="146" y="141"/>
                      <a:pt x="105" y="1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1875" lIns="90000" spcFirstLastPara="1" rIns="90000" wrap="square" tIns="11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11"/>
              <p:cNvSpPr/>
              <p:nvPr/>
            </p:nvSpPr>
            <p:spPr>
              <a:xfrm>
                <a:off x="4489880" y="2920105"/>
                <a:ext cx="56880" cy="56880"/>
              </a:xfrm>
              <a:custGeom>
                <a:rect b="b" l="l" r="r" t="t"/>
                <a:pathLst>
                  <a:path extrusionOk="0" h="158" w="158">
                    <a:moveTo>
                      <a:pt x="119" y="147"/>
                    </a:moveTo>
                    <a:cubicBezTo>
                      <a:pt x="81" y="169"/>
                      <a:pt x="33" y="156"/>
                      <a:pt x="11" y="118"/>
                    </a:cubicBezTo>
                    <a:cubicBezTo>
                      <a:pt x="-11" y="80"/>
                      <a:pt x="2" y="31"/>
                      <a:pt x="40" y="10"/>
                    </a:cubicBezTo>
                    <a:cubicBezTo>
                      <a:pt x="78" y="-12"/>
                      <a:pt x="126" y="1"/>
                      <a:pt x="148" y="39"/>
                    </a:cubicBezTo>
                    <a:cubicBezTo>
                      <a:pt x="170" y="77"/>
                      <a:pt x="157" y="125"/>
                      <a:pt x="119" y="1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1875" lIns="90000" spcFirstLastPara="1" rIns="90000" wrap="square" tIns="11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11"/>
              <p:cNvSpPr/>
              <p:nvPr/>
            </p:nvSpPr>
            <p:spPr>
              <a:xfrm>
                <a:off x="4416080" y="281858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33" y="138"/>
                    </a:moveTo>
                    <a:cubicBezTo>
                      <a:pt x="101" y="167"/>
                      <a:pt x="50" y="165"/>
                      <a:pt x="21" y="132"/>
                    </a:cubicBezTo>
                    <a:cubicBezTo>
                      <a:pt x="-8" y="100"/>
                      <a:pt x="-6" y="49"/>
                      <a:pt x="27" y="20"/>
                    </a:cubicBezTo>
                    <a:cubicBezTo>
                      <a:pt x="59" y="-9"/>
                      <a:pt x="110" y="-7"/>
                      <a:pt x="139" y="26"/>
                    </a:cubicBezTo>
                    <a:cubicBezTo>
                      <a:pt x="169" y="58"/>
                      <a:pt x="166" y="109"/>
                      <a:pt x="133" y="13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11"/>
              <p:cNvSpPr/>
              <p:nvPr/>
            </p:nvSpPr>
            <p:spPr>
              <a:xfrm>
                <a:off x="4323200" y="273470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44" y="126"/>
                    </a:moveTo>
                    <a:cubicBezTo>
                      <a:pt x="118" y="162"/>
                      <a:pt x="69" y="169"/>
                      <a:pt x="33" y="144"/>
                    </a:cubicBezTo>
                    <a:cubicBezTo>
                      <a:pt x="-2" y="118"/>
                      <a:pt x="-10" y="68"/>
                      <a:pt x="16" y="33"/>
                    </a:cubicBezTo>
                    <a:cubicBezTo>
                      <a:pt x="41" y="-3"/>
                      <a:pt x="91" y="-11"/>
                      <a:pt x="127" y="15"/>
                    </a:cubicBezTo>
                    <a:cubicBezTo>
                      <a:pt x="162" y="41"/>
                      <a:pt x="170" y="91"/>
                      <a:pt x="144" y="1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11"/>
              <p:cNvSpPr/>
              <p:nvPr/>
            </p:nvSpPr>
            <p:spPr>
              <a:xfrm>
                <a:off x="4214840" y="267206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52" y="112"/>
                    </a:moveTo>
                    <a:cubicBezTo>
                      <a:pt x="135" y="152"/>
                      <a:pt x="88" y="170"/>
                      <a:pt x="48" y="152"/>
                    </a:cubicBezTo>
                    <a:cubicBezTo>
                      <a:pt x="7" y="134"/>
                      <a:pt x="-10" y="87"/>
                      <a:pt x="7" y="47"/>
                    </a:cubicBezTo>
                    <a:cubicBezTo>
                      <a:pt x="25" y="7"/>
                      <a:pt x="72" y="-11"/>
                      <a:pt x="112" y="7"/>
                    </a:cubicBezTo>
                    <a:cubicBezTo>
                      <a:pt x="152" y="25"/>
                      <a:pt x="170" y="72"/>
                      <a:pt x="152" y="1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11"/>
              <p:cNvSpPr/>
              <p:nvPr/>
            </p:nvSpPr>
            <p:spPr>
              <a:xfrm>
                <a:off x="4095680" y="263354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58" y="96"/>
                    </a:moveTo>
                    <a:cubicBezTo>
                      <a:pt x="149" y="139"/>
                      <a:pt x="107" y="166"/>
                      <a:pt x="64" y="157"/>
                    </a:cubicBezTo>
                    <a:cubicBezTo>
                      <a:pt x="21" y="148"/>
                      <a:pt x="-7" y="105"/>
                      <a:pt x="2" y="63"/>
                    </a:cubicBezTo>
                    <a:cubicBezTo>
                      <a:pt x="12" y="20"/>
                      <a:pt x="54" y="-8"/>
                      <a:pt x="97" y="1"/>
                    </a:cubicBezTo>
                    <a:cubicBezTo>
                      <a:pt x="140" y="11"/>
                      <a:pt x="167" y="53"/>
                      <a:pt x="158" y="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11"/>
              <p:cNvSpPr/>
              <p:nvPr/>
            </p:nvSpPr>
            <p:spPr>
              <a:xfrm>
                <a:off x="3969320" y="2479105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71" y="85"/>
                    </a:moveTo>
                    <a:cubicBezTo>
                      <a:pt x="171" y="132"/>
                      <a:pt x="132" y="170"/>
                      <a:pt x="85" y="170"/>
                    </a:cubicBezTo>
                    <a:cubicBezTo>
                      <a:pt x="37" y="170"/>
                      <a:pt x="0" y="132"/>
                      <a:pt x="0" y="85"/>
                    </a:cubicBezTo>
                    <a:cubicBezTo>
                      <a:pt x="0" y="38"/>
                      <a:pt x="37" y="0"/>
                      <a:pt x="85" y="0"/>
                    </a:cubicBezTo>
                    <a:cubicBezTo>
                      <a:pt x="132" y="0"/>
                      <a:pt x="171" y="38"/>
                      <a:pt x="171" y="8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11"/>
              <p:cNvSpPr/>
              <p:nvPr/>
            </p:nvSpPr>
            <p:spPr>
              <a:xfrm>
                <a:off x="3815960" y="2495305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69" y="67"/>
                    </a:moveTo>
                    <a:cubicBezTo>
                      <a:pt x="179" y="113"/>
                      <a:pt x="149" y="158"/>
                      <a:pt x="103" y="168"/>
                    </a:cubicBezTo>
                    <a:cubicBezTo>
                      <a:pt x="57" y="178"/>
                      <a:pt x="12" y="149"/>
                      <a:pt x="2" y="103"/>
                    </a:cubicBezTo>
                    <a:cubicBezTo>
                      <a:pt x="-8" y="57"/>
                      <a:pt x="22" y="11"/>
                      <a:pt x="68" y="1"/>
                    </a:cubicBezTo>
                    <a:cubicBezTo>
                      <a:pt x="114" y="-8"/>
                      <a:pt x="159" y="21"/>
                      <a:pt x="169" y="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11"/>
              <p:cNvSpPr/>
              <p:nvPr/>
            </p:nvSpPr>
            <p:spPr>
              <a:xfrm>
                <a:off x="3669080" y="2542825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164" y="50"/>
                    </a:moveTo>
                    <a:cubicBezTo>
                      <a:pt x="183" y="93"/>
                      <a:pt x="163" y="144"/>
                      <a:pt x="121" y="163"/>
                    </a:cubicBezTo>
                    <a:cubicBezTo>
                      <a:pt x="77" y="182"/>
                      <a:pt x="27" y="163"/>
                      <a:pt x="8" y="120"/>
                    </a:cubicBezTo>
                    <a:cubicBezTo>
                      <a:pt x="-11" y="77"/>
                      <a:pt x="8" y="26"/>
                      <a:pt x="51" y="7"/>
                    </a:cubicBezTo>
                    <a:cubicBezTo>
                      <a:pt x="94" y="-12"/>
                      <a:pt x="145" y="7"/>
                      <a:pt x="164" y="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11"/>
              <p:cNvSpPr/>
              <p:nvPr/>
            </p:nvSpPr>
            <p:spPr>
              <a:xfrm>
                <a:off x="3535520" y="2619865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155" y="35"/>
                    </a:moveTo>
                    <a:cubicBezTo>
                      <a:pt x="183" y="73"/>
                      <a:pt x="174" y="127"/>
                      <a:pt x="136" y="154"/>
                    </a:cubicBezTo>
                    <a:cubicBezTo>
                      <a:pt x="98" y="182"/>
                      <a:pt x="45" y="174"/>
                      <a:pt x="17" y="135"/>
                    </a:cubicBezTo>
                    <a:cubicBezTo>
                      <a:pt x="-11" y="97"/>
                      <a:pt x="-2" y="44"/>
                      <a:pt x="36" y="16"/>
                    </a:cubicBezTo>
                    <a:cubicBezTo>
                      <a:pt x="74" y="-11"/>
                      <a:pt x="127" y="-3"/>
                      <a:pt x="155" y="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11"/>
              <p:cNvSpPr/>
              <p:nvPr/>
            </p:nvSpPr>
            <p:spPr>
              <a:xfrm>
                <a:off x="3421040" y="2723185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142" y="22"/>
                    </a:moveTo>
                    <a:cubicBezTo>
                      <a:pt x="177" y="53"/>
                      <a:pt x="180" y="107"/>
                      <a:pt x="149" y="142"/>
                    </a:cubicBezTo>
                    <a:cubicBezTo>
                      <a:pt x="117" y="177"/>
                      <a:pt x="63" y="180"/>
                      <a:pt x="28" y="148"/>
                    </a:cubicBezTo>
                    <a:cubicBezTo>
                      <a:pt x="-7" y="117"/>
                      <a:pt x="-9" y="63"/>
                      <a:pt x="22" y="28"/>
                    </a:cubicBezTo>
                    <a:cubicBezTo>
                      <a:pt x="53" y="-7"/>
                      <a:pt x="107" y="-10"/>
                      <a:pt x="142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11"/>
              <p:cNvSpPr/>
              <p:nvPr/>
            </p:nvSpPr>
            <p:spPr>
              <a:xfrm>
                <a:off x="3330320" y="2848105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128" y="11"/>
                    </a:moveTo>
                    <a:cubicBezTo>
                      <a:pt x="169" y="34"/>
                      <a:pt x="183" y="87"/>
                      <a:pt x="159" y="127"/>
                    </a:cubicBezTo>
                    <a:cubicBezTo>
                      <a:pt x="136" y="168"/>
                      <a:pt x="84" y="182"/>
                      <a:pt x="43" y="159"/>
                    </a:cubicBezTo>
                    <a:cubicBezTo>
                      <a:pt x="2" y="135"/>
                      <a:pt x="-12" y="83"/>
                      <a:pt x="12" y="42"/>
                    </a:cubicBezTo>
                    <a:cubicBezTo>
                      <a:pt x="35" y="1"/>
                      <a:pt x="87" y="-12"/>
                      <a:pt x="128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11"/>
              <p:cNvSpPr/>
              <p:nvPr/>
            </p:nvSpPr>
            <p:spPr>
              <a:xfrm>
                <a:off x="3267680" y="298886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111" y="4"/>
                    </a:moveTo>
                    <a:cubicBezTo>
                      <a:pt x="156" y="19"/>
                      <a:pt x="181" y="67"/>
                      <a:pt x="166" y="112"/>
                    </a:cubicBezTo>
                    <a:cubicBezTo>
                      <a:pt x="151" y="156"/>
                      <a:pt x="104" y="181"/>
                      <a:pt x="59" y="166"/>
                    </a:cubicBezTo>
                    <a:cubicBezTo>
                      <a:pt x="14" y="152"/>
                      <a:pt x="-10" y="104"/>
                      <a:pt x="4" y="59"/>
                    </a:cubicBezTo>
                    <a:cubicBezTo>
                      <a:pt x="19" y="14"/>
                      <a:pt x="67" y="-10"/>
                      <a:pt x="111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11"/>
              <p:cNvSpPr/>
              <p:nvPr/>
            </p:nvSpPr>
            <p:spPr>
              <a:xfrm>
                <a:off x="3235280" y="3140065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95" y="0"/>
                    </a:moveTo>
                    <a:cubicBezTo>
                      <a:pt x="142" y="5"/>
                      <a:pt x="176" y="46"/>
                      <a:pt x="171" y="93"/>
                    </a:cubicBezTo>
                    <a:cubicBezTo>
                      <a:pt x="166" y="140"/>
                      <a:pt x="124" y="174"/>
                      <a:pt x="77" y="169"/>
                    </a:cubicBezTo>
                    <a:cubicBezTo>
                      <a:pt x="30" y="164"/>
                      <a:pt x="-4" y="122"/>
                      <a:pt x="1" y="75"/>
                    </a:cubicBezTo>
                    <a:cubicBezTo>
                      <a:pt x="6" y="29"/>
                      <a:pt x="48" y="-5"/>
                      <a:pt x="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11"/>
              <p:cNvSpPr/>
              <p:nvPr/>
            </p:nvSpPr>
            <p:spPr>
              <a:xfrm>
                <a:off x="3235280" y="3294145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77" y="0"/>
                    </a:moveTo>
                    <a:cubicBezTo>
                      <a:pt x="124" y="-5"/>
                      <a:pt x="166" y="29"/>
                      <a:pt x="171" y="76"/>
                    </a:cubicBezTo>
                    <a:cubicBezTo>
                      <a:pt x="176" y="123"/>
                      <a:pt x="142" y="165"/>
                      <a:pt x="95" y="170"/>
                    </a:cubicBezTo>
                    <a:cubicBezTo>
                      <a:pt x="48" y="175"/>
                      <a:pt x="6" y="140"/>
                      <a:pt x="1" y="94"/>
                    </a:cubicBezTo>
                    <a:cubicBezTo>
                      <a:pt x="-4" y="47"/>
                      <a:pt x="30" y="5"/>
                      <a:pt x="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11"/>
              <p:cNvSpPr/>
              <p:nvPr/>
            </p:nvSpPr>
            <p:spPr>
              <a:xfrm>
                <a:off x="3267680" y="344498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59" y="4"/>
                    </a:moveTo>
                    <a:cubicBezTo>
                      <a:pt x="104" y="-11"/>
                      <a:pt x="152" y="14"/>
                      <a:pt x="166" y="59"/>
                    </a:cubicBezTo>
                    <a:cubicBezTo>
                      <a:pt x="181" y="104"/>
                      <a:pt x="156" y="152"/>
                      <a:pt x="112" y="166"/>
                    </a:cubicBezTo>
                    <a:cubicBezTo>
                      <a:pt x="67" y="181"/>
                      <a:pt x="19" y="156"/>
                      <a:pt x="4" y="111"/>
                    </a:cubicBezTo>
                    <a:cubicBezTo>
                      <a:pt x="-10" y="66"/>
                      <a:pt x="14" y="18"/>
                      <a:pt x="59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11"/>
              <p:cNvSpPr/>
              <p:nvPr/>
            </p:nvSpPr>
            <p:spPr>
              <a:xfrm>
                <a:off x="3330320" y="358574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43" y="12"/>
                    </a:moveTo>
                    <a:cubicBezTo>
                      <a:pt x="84" y="-12"/>
                      <a:pt x="136" y="2"/>
                      <a:pt x="159" y="43"/>
                    </a:cubicBezTo>
                    <a:cubicBezTo>
                      <a:pt x="183" y="84"/>
                      <a:pt x="169" y="136"/>
                      <a:pt x="128" y="159"/>
                    </a:cubicBezTo>
                    <a:cubicBezTo>
                      <a:pt x="87" y="183"/>
                      <a:pt x="35" y="169"/>
                      <a:pt x="12" y="128"/>
                    </a:cubicBezTo>
                    <a:cubicBezTo>
                      <a:pt x="-12" y="87"/>
                      <a:pt x="2" y="35"/>
                      <a:pt x="43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11"/>
              <p:cNvSpPr/>
              <p:nvPr/>
            </p:nvSpPr>
            <p:spPr>
              <a:xfrm>
                <a:off x="3421040" y="3710665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28" y="22"/>
                    </a:moveTo>
                    <a:cubicBezTo>
                      <a:pt x="63" y="-10"/>
                      <a:pt x="117" y="-7"/>
                      <a:pt x="149" y="28"/>
                    </a:cubicBezTo>
                    <a:cubicBezTo>
                      <a:pt x="180" y="63"/>
                      <a:pt x="177" y="117"/>
                      <a:pt x="142" y="148"/>
                    </a:cubicBezTo>
                    <a:cubicBezTo>
                      <a:pt x="107" y="180"/>
                      <a:pt x="54" y="177"/>
                      <a:pt x="22" y="142"/>
                    </a:cubicBezTo>
                    <a:cubicBezTo>
                      <a:pt x="-9" y="107"/>
                      <a:pt x="-7" y="53"/>
                      <a:pt x="28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11"/>
              <p:cNvSpPr/>
              <p:nvPr/>
            </p:nvSpPr>
            <p:spPr>
              <a:xfrm>
                <a:off x="3535520" y="3813985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7" y="35"/>
                    </a:moveTo>
                    <a:cubicBezTo>
                      <a:pt x="44" y="-3"/>
                      <a:pt x="98" y="-12"/>
                      <a:pt x="136" y="16"/>
                    </a:cubicBezTo>
                    <a:cubicBezTo>
                      <a:pt x="174" y="43"/>
                      <a:pt x="182" y="97"/>
                      <a:pt x="155" y="135"/>
                    </a:cubicBezTo>
                    <a:cubicBezTo>
                      <a:pt x="127" y="173"/>
                      <a:pt x="74" y="181"/>
                      <a:pt x="36" y="154"/>
                    </a:cubicBezTo>
                    <a:cubicBezTo>
                      <a:pt x="-3" y="126"/>
                      <a:pt x="-11" y="73"/>
                      <a:pt x="17" y="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11"/>
              <p:cNvSpPr/>
              <p:nvPr/>
            </p:nvSpPr>
            <p:spPr>
              <a:xfrm>
                <a:off x="3669080" y="3891025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8" y="50"/>
                    </a:moveTo>
                    <a:cubicBezTo>
                      <a:pt x="27" y="7"/>
                      <a:pt x="77" y="-12"/>
                      <a:pt x="120" y="7"/>
                    </a:cubicBezTo>
                    <a:cubicBezTo>
                      <a:pt x="163" y="26"/>
                      <a:pt x="183" y="77"/>
                      <a:pt x="163" y="120"/>
                    </a:cubicBezTo>
                    <a:cubicBezTo>
                      <a:pt x="144" y="163"/>
                      <a:pt x="94" y="182"/>
                      <a:pt x="51" y="163"/>
                    </a:cubicBezTo>
                    <a:cubicBezTo>
                      <a:pt x="8" y="144"/>
                      <a:pt x="-11" y="93"/>
                      <a:pt x="8" y="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11"/>
              <p:cNvSpPr/>
              <p:nvPr/>
            </p:nvSpPr>
            <p:spPr>
              <a:xfrm>
                <a:off x="3815960" y="3938545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2" y="68"/>
                    </a:moveTo>
                    <a:cubicBezTo>
                      <a:pt x="12" y="22"/>
                      <a:pt x="57" y="-8"/>
                      <a:pt x="103" y="2"/>
                    </a:cubicBezTo>
                    <a:cubicBezTo>
                      <a:pt x="149" y="12"/>
                      <a:pt x="179" y="57"/>
                      <a:pt x="169" y="103"/>
                    </a:cubicBezTo>
                    <a:cubicBezTo>
                      <a:pt x="159" y="149"/>
                      <a:pt x="114" y="179"/>
                      <a:pt x="67" y="169"/>
                    </a:cubicBezTo>
                    <a:cubicBezTo>
                      <a:pt x="22" y="159"/>
                      <a:pt x="-8" y="114"/>
                      <a:pt x="2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11"/>
              <p:cNvSpPr/>
              <p:nvPr/>
            </p:nvSpPr>
            <p:spPr>
              <a:xfrm>
                <a:off x="3969320" y="3954745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0" y="85"/>
                    </a:move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1" y="38"/>
                      <a:pt x="171" y="85"/>
                    </a:cubicBezTo>
                    <a:cubicBezTo>
                      <a:pt x="171" y="132"/>
                      <a:pt x="133" y="171"/>
                      <a:pt x="86" y="171"/>
                    </a:cubicBezTo>
                    <a:cubicBezTo>
                      <a:pt x="39" y="171"/>
                      <a:pt x="1" y="132"/>
                      <a:pt x="1" y="85"/>
                    </a:cubicBezTo>
                    <a:lnTo>
                      <a:pt x="0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11"/>
              <p:cNvSpPr/>
              <p:nvPr/>
            </p:nvSpPr>
            <p:spPr>
              <a:xfrm>
                <a:off x="4122680" y="393854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2" y="103"/>
                    </a:moveTo>
                    <a:cubicBezTo>
                      <a:pt x="-7" y="57"/>
                      <a:pt x="22" y="12"/>
                      <a:pt x="68" y="2"/>
                    </a:cubicBezTo>
                    <a:cubicBezTo>
                      <a:pt x="114" y="-8"/>
                      <a:pt x="159" y="22"/>
                      <a:pt x="169" y="68"/>
                    </a:cubicBezTo>
                    <a:cubicBezTo>
                      <a:pt x="179" y="114"/>
                      <a:pt x="149" y="159"/>
                      <a:pt x="104" y="169"/>
                    </a:cubicBezTo>
                    <a:cubicBezTo>
                      <a:pt x="58" y="179"/>
                      <a:pt x="12" y="149"/>
                      <a:pt x="3" y="103"/>
                    </a:cubicBezTo>
                    <a:lnTo>
                      <a:pt x="2" y="1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11"/>
              <p:cNvSpPr/>
              <p:nvPr/>
            </p:nvSpPr>
            <p:spPr>
              <a:xfrm>
                <a:off x="4269200" y="3891025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8" y="120"/>
                    </a:moveTo>
                    <a:cubicBezTo>
                      <a:pt x="-11" y="77"/>
                      <a:pt x="8" y="27"/>
                      <a:pt x="51" y="7"/>
                    </a:cubicBezTo>
                    <a:cubicBezTo>
                      <a:pt x="94" y="-12"/>
                      <a:pt x="145" y="7"/>
                      <a:pt x="164" y="51"/>
                    </a:cubicBezTo>
                    <a:cubicBezTo>
                      <a:pt x="183" y="94"/>
                      <a:pt x="164" y="144"/>
                      <a:pt x="121" y="163"/>
                    </a:cubicBezTo>
                    <a:cubicBezTo>
                      <a:pt x="78" y="182"/>
                      <a:pt x="28" y="163"/>
                      <a:pt x="8" y="1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11"/>
              <p:cNvSpPr/>
              <p:nvPr/>
            </p:nvSpPr>
            <p:spPr>
              <a:xfrm>
                <a:off x="4403120" y="3813985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16" y="135"/>
                    </a:moveTo>
                    <a:cubicBezTo>
                      <a:pt x="-11" y="97"/>
                      <a:pt x="-3" y="44"/>
                      <a:pt x="35" y="16"/>
                    </a:cubicBezTo>
                    <a:cubicBezTo>
                      <a:pt x="73" y="-12"/>
                      <a:pt x="127" y="-3"/>
                      <a:pt x="154" y="35"/>
                    </a:cubicBezTo>
                    <a:cubicBezTo>
                      <a:pt x="182" y="73"/>
                      <a:pt x="173" y="126"/>
                      <a:pt x="135" y="154"/>
                    </a:cubicBezTo>
                    <a:cubicBezTo>
                      <a:pt x="98" y="182"/>
                      <a:pt x="44" y="173"/>
                      <a:pt x="16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11"/>
              <p:cNvSpPr/>
              <p:nvPr/>
            </p:nvSpPr>
            <p:spPr>
              <a:xfrm>
                <a:off x="4517600" y="371066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29" y="149"/>
                    </a:moveTo>
                    <a:cubicBezTo>
                      <a:pt x="-6" y="117"/>
                      <a:pt x="-9" y="63"/>
                      <a:pt x="22" y="28"/>
                    </a:cubicBezTo>
                    <a:cubicBezTo>
                      <a:pt x="54" y="-7"/>
                      <a:pt x="108" y="-9"/>
                      <a:pt x="143" y="22"/>
                    </a:cubicBezTo>
                    <a:cubicBezTo>
                      <a:pt x="178" y="53"/>
                      <a:pt x="180" y="107"/>
                      <a:pt x="149" y="142"/>
                    </a:cubicBezTo>
                    <a:cubicBezTo>
                      <a:pt x="117" y="177"/>
                      <a:pt x="64" y="180"/>
                      <a:pt x="29" y="1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11"/>
              <p:cNvSpPr/>
              <p:nvPr/>
            </p:nvSpPr>
            <p:spPr>
              <a:xfrm>
                <a:off x="4608320" y="358574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43" y="159"/>
                    </a:moveTo>
                    <a:cubicBezTo>
                      <a:pt x="2" y="136"/>
                      <a:pt x="-12" y="84"/>
                      <a:pt x="12" y="43"/>
                    </a:cubicBezTo>
                    <a:cubicBezTo>
                      <a:pt x="35" y="2"/>
                      <a:pt x="87" y="-12"/>
                      <a:pt x="127" y="12"/>
                    </a:cubicBezTo>
                    <a:cubicBezTo>
                      <a:pt x="168" y="35"/>
                      <a:pt x="182" y="87"/>
                      <a:pt x="158" y="128"/>
                    </a:cubicBezTo>
                    <a:cubicBezTo>
                      <a:pt x="135" y="169"/>
                      <a:pt x="83" y="183"/>
                      <a:pt x="43" y="1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11"/>
              <p:cNvSpPr/>
              <p:nvPr/>
            </p:nvSpPr>
            <p:spPr>
              <a:xfrm>
                <a:off x="4670960" y="344498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59" y="166"/>
                    </a:moveTo>
                    <a:cubicBezTo>
                      <a:pt x="14" y="152"/>
                      <a:pt x="-11" y="104"/>
                      <a:pt x="4" y="59"/>
                    </a:cubicBezTo>
                    <a:cubicBezTo>
                      <a:pt x="18" y="14"/>
                      <a:pt x="67" y="-10"/>
                      <a:pt x="111" y="4"/>
                    </a:cubicBezTo>
                    <a:cubicBezTo>
                      <a:pt x="156" y="19"/>
                      <a:pt x="180" y="67"/>
                      <a:pt x="166" y="112"/>
                    </a:cubicBezTo>
                    <a:cubicBezTo>
                      <a:pt x="151" y="156"/>
                      <a:pt x="103" y="181"/>
                      <a:pt x="59" y="1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11"/>
              <p:cNvSpPr/>
              <p:nvPr/>
            </p:nvSpPr>
            <p:spPr>
              <a:xfrm>
                <a:off x="4703000" y="3294145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76" y="170"/>
                    </a:moveTo>
                    <a:cubicBezTo>
                      <a:pt x="29" y="165"/>
                      <a:pt x="-5" y="123"/>
                      <a:pt x="0" y="76"/>
                    </a:cubicBezTo>
                    <a:cubicBezTo>
                      <a:pt x="5" y="29"/>
                      <a:pt x="47" y="-5"/>
                      <a:pt x="94" y="0"/>
                    </a:cubicBezTo>
                    <a:cubicBezTo>
                      <a:pt x="141" y="5"/>
                      <a:pt x="174" y="47"/>
                      <a:pt x="170" y="94"/>
                    </a:cubicBezTo>
                    <a:cubicBezTo>
                      <a:pt x="165" y="141"/>
                      <a:pt x="123" y="175"/>
                      <a:pt x="76" y="17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11"/>
              <p:cNvSpPr/>
              <p:nvPr/>
            </p:nvSpPr>
            <p:spPr>
              <a:xfrm>
                <a:off x="4703000" y="3140065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94" y="169"/>
                    </a:moveTo>
                    <a:cubicBezTo>
                      <a:pt x="47" y="174"/>
                      <a:pt x="5" y="140"/>
                      <a:pt x="0" y="93"/>
                    </a:cubicBezTo>
                    <a:cubicBezTo>
                      <a:pt x="-5" y="47"/>
                      <a:pt x="29" y="5"/>
                      <a:pt x="76" y="0"/>
                    </a:cubicBezTo>
                    <a:cubicBezTo>
                      <a:pt x="123" y="-5"/>
                      <a:pt x="165" y="29"/>
                      <a:pt x="170" y="76"/>
                    </a:cubicBezTo>
                    <a:cubicBezTo>
                      <a:pt x="174" y="122"/>
                      <a:pt x="141" y="164"/>
                      <a:pt x="94" y="1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11"/>
              <p:cNvSpPr/>
              <p:nvPr/>
            </p:nvSpPr>
            <p:spPr>
              <a:xfrm>
                <a:off x="4670960" y="298886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111" y="166"/>
                    </a:moveTo>
                    <a:cubicBezTo>
                      <a:pt x="66" y="181"/>
                      <a:pt x="18" y="156"/>
                      <a:pt x="4" y="112"/>
                    </a:cubicBezTo>
                    <a:cubicBezTo>
                      <a:pt x="-11" y="67"/>
                      <a:pt x="14" y="19"/>
                      <a:pt x="59" y="4"/>
                    </a:cubicBezTo>
                    <a:cubicBezTo>
                      <a:pt x="103" y="-10"/>
                      <a:pt x="151" y="14"/>
                      <a:pt x="166" y="59"/>
                    </a:cubicBezTo>
                    <a:cubicBezTo>
                      <a:pt x="180" y="104"/>
                      <a:pt x="156" y="152"/>
                      <a:pt x="111" y="1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11"/>
              <p:cNvSpPr/>
              <p:nvPr/>
            </p:nvSpPr>
            <p:spPr>
              <a:xfrm>
                <a:off x="4608320" y="2848105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27" y="159"/>
                    </a:moveTo>
                    <a:cubicBezTo>
                      <a:pt x="86" y="182"/>
                      <a:pt x="35" y="168"/>
                      <a:pt x="12" y="127"/>
                    </a:cubicBezTo>
                    <a:cubicBezTo>
                      <a:pt x="-12" y="87"/>
                      <a:pt x="2" y="34"/>
                      <a:pt x="43" y="11"/>
                    </a:cubicBezTo>
                    <a:cubicBezTo>
                      <a:pt x="83" y="-12"/>
                      <a:pt x="135" y="2"/>
                      <a:pt x="159" y="42"/>
                    </a:cubicBezTo>
                    <a:cubicBezTo>
                      <a:pt x="182" y="83"/>
                      <a:pt x="168" y="135"/>
                      <a:pt x="127" y="1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11"/>
              <p:cNvSpPr/>
              <p:nvPr/>
            </p:nvSpPr>
            <p:spPr>
              <a:xfrm>
                <a:off x="4517600" y="272318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143" y="148"/>
                    </a:moveTo>
                    <a:cubicBezTo>
                      <a:pt x="108" y="180"/>
                      <a:pt x="54" y="177"/>
                      <a:pt x="22" y="142"/>
                    </a:cubicBezTo>
                    <a:cubicBezTo>
                      <a:pt x="-9" y="107"/>
                      <a:pt x="-6" y="53"/>
                      <a:pt x="29" y="22"/>
                    </a:cubicBezTo>
                    <a:cubicBezTo>
                      <a:pt x="64" y="-9"/>
                      <a:pt x="117" y="-7"/>
                      <a:pt x="149" y="28"/>
                    </a:cubicBezTo>
                    <a:cubicBezTo>
                      <a:pt x="181" y="63"/>
                      <a:pt x="177" y="117"/>
                      <a:pt x="143" y="1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11"/>
              <p:cNvSpPr/>
              <p:nvPr/>
            </p:nvSpPr>
            <p:spPr>
              <a:xfrm>
                <a:off x="4403120" y="261986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154" y="135"/>
                    </a:moveTo>
                    <a:cubicBezTo>
                      <a:pt x="127" y="174"/>
                      <a:pt x="73" y="182"/>
                      <a:pt x="35" y="155"/>
                    </a:cubicBezTo>
                    <a:cubicBezTo>
                      <a:pt x="-3" y="127"/>
                      <a:pt x="-11" y="73"/>
                      <a:pt x="17" y="35"/>
                    </a:cubicBezTo>
                    <a:cubicBezTo>
                      <a:pt x="44" y="-3"/>
                      <a:pt x="98" y="-11"/>
                      <a:pt x="136" y="16"/>
                    </a:cubicBezTo>
                    <a:cubicBezTo>
                      <a:pt x="174" y="44"/>
                      <a:pt x="182" y="98"/>
                      <a:pt x="154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11"/>
              <p:cNvSpPr/>
              <p:nvPr/>
            </p:nvSpPr>
            <p:spPr>
              <a:xfrm>
                <a:off x="4269560" y="254282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163" y="120"/>
                    </a:moveTo>
                    <a:cubicBezTo>
                      <a:pt x="144" y="163"/>
                      <a:pt x="94" y="182"/>
                      <a:pt x="51" y="163"/>
                    </a:cubicBezTo>
                    <a:cubicBezTo>
                      <a:pt x="8" y="144"/>
                      <a:pt x="-12" y="94"/>
                      <a:pt x="8" y="50"/>
                    </a:cubicBezTo>
                    <a:cubicBezTo>
                      <a:pt x="27" y="8"/>
                      <a:pt x="77" y="-12"/>
                      <a:pt x="120" y="7"/>
                    </a:cubicBezTo>
                    <a:cubicBezTo>
                      <a:pt x="163" y="27"/>
                      <a:pt x="182" y="77"/>
                      <a:pt x="163" y="1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11"/>
              <p:cNvSpPr/>
              <p:nvPr/>
            </p:nvSpPr>
            <p:spPr>
              <a:xfrm>
                <a:off x="4122680" y="2495305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169" y="103"/>
                    </a:moveTo>
                    <a:cubicBezTo>
                      <a:pt x="159" y="149"/>
                      <a:pt x="114" y="178"/>
                      <a:pt x="68" y="168"/>
                    </a:cubicBezTo>
                    <a:cubicBezTo>
                      <a:pt x="22" y="158"/>
                      <a:pt x="-7" y="113"/>
                      <a:pt x="2" y="67"/>
                    </a:cubicBezTo>
                    <a:cubicBezTo>
                      <a:pt x="12" y="21"/>
                      <a:pt x="57" y="-8"/>
                      <a:pt x="103" y="1"/>
                    </a:cubicBezTo>
                    <a:cubicBezTo>
                      <a:pt x="149" y="11"/>
                      <a:pt x="179" y="57"/>
                      <a:pt x="169" y="102"/>
                    </a:cubicBezTo>
                    <a:lnTo>
                      <a:pt x="169" y="1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9" name="Google Shape;909;p11"/>
            <p:cNvGrpSpPr/>
            <p:nvPr/>
          </p:nvGrpSpPr>
          <p:grpSpPr>
            <a:xfrm>
              <a:off x="-814175" y="544822"/>
              <a:ext cx="1529280" cy="1537200"/>
              <a:chOff x="3235280" y="2479105"/>
              <a:chExt cx="1529280" cy="1537200"/>
            </a:xfrm>
          </p:grpSpPr>
          <p:sp>
            <p:nvSpPr>
              <p:cNvPr id="910" name="Google Shape;910;p11"/>
              <p:cNvSpPr/>
              <p:nvPr/>
            </p:nvSpPr>
            <p:spPr>
              <a:xfrm>
                <a:off x="3982640" y="3230065"/>
                <a:ext cx="34920" cy="35280"/>
              </a:xfrm>
              <a:custGeom>
                <a:rect b="b" l="l" r="r" t="t"/>
                <a:pathLst>
                  <a:path extrusionOk="0" h="98" w="97">
                    <a:moveTo>
                      <a:pt x="97" y="49"/>
                    </a:moveTo>
                    <a:cubicBezTo>
                      <a:pt x="97" y="76"/>
                      <a:pt x="75" y="98"/>
                      <a:pt x="48" y="98"/>
                    </a:cubicBezTo>
                    <a:cubicBezTo>
                      <a:pt x="20" y="98"/>
                      <a:pt x="0" y="76"/>
                      <a:pt x="0" y="49"/>
                    </a:cubicBezTo>
                    <a:cubicBezTo>
                      <a:pt x="0" y="22"/>
                      <a:pt x="21" y="0"/>
                      <a:pt x="48" y="0"/>
                    </a:cubicBezTo>
                    <a:cubicBezTo>
                      <a:pt x="74" y="0"/>
                      <a:pt x="97" y="22"/>
                      <a:pt x="97" y="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11"/>
              <p:cNvSpPr/>
              <p:nvPr/>
            </p:nvSpPr>
            <p:spPr>
              <a:xfrm>
                <a:off x="3991640" y="3168865"/>
                <a:ext cx="16920" cy="16560"/>
              </a:xfrm>
              <a:custGeom>
                <a:rect b="b" l="l" r="r" t="t"/>
                <a:pathLst>
                  <a:path extrusionOk="0" h="46" w="47">
                    <a:moveTo>
                      <a:pt x="47" y="23"/>
                    </a:moveTo>
                    <a:cubicBezTo>
                      <a:pt x="47" y="36"/>
                      <a:pt x="36" y="46"/>
                      <a:pt x="24" y="46"/>
                    </a:cubicBezTo>
                    <a:cubicBezTo>
                      <a:pt x="11" y="46"/>
                      <a:pt x="0" y="36"/>
                      <a:pt x="0" y="23"/>
                    </a:cubicBezTo>
                    <a:cubicBezTo>
                      <a:pt x="0" y="10"/>
                      <a:pt x="11" y="0"/>
                      <a:pt x="24" y="0"/>
                    </a:cubicBezTo>
                    <a:cubicBezTo>
                      <a:pt x="36" y="0"/>
                      <a:pt x="47" y="10"/>
                      <a:pt x="47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11"/>
              <p:cNvSpPr/>
              <p:nvPr/>
            </p:nvSpPr>
            <p:spPr>
              <a:xfrm>
                <a:off x="3930800" y="3204145"/>
                <a:ext cx="16560" cy="16560"/>
              </a:xfrm>
              <a:custGeom>
                <a:rect b="b" l="l" r="r" t="t"/>
                <a:pathLst>
                  <a:path extrusionOk="0" h="46" w="46">
                    <a:moveTo>
                      <a:pt x="35" y="3"/>
                    </a:moveTo>
                    <a:cubicBezTo>
                      <a:pt x="46" y="9"/>
                      <a:pt x="50" y="24"/>
                      <a:pt x="43" y="35"/>
                    </a:cubicBezTo>
                    <a:cubicBezTo>
                      <a:pt x="37" y="46"/>
                      <a:pt x="23" y="49"/>
                      <a:pt x="11" y="43"/>
                    </a:cubicBezTo>
                    <a:cubicBezTo>
                      <a:pt x="0" y="37"/>
                      <a:pt x="-3" y="22"/>
                      <a:pt x="3" y="11"/>
                    </a:cubicBezTo>
                    <a:cubicBezTo>
                      <a:pt x="9" y="0"/>
                      <a:pt x="24" y="-4"/>
                      <a:pt x="35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11"/>
              <p:cNvSpPr/>
              <p:nvPr/>
            </p:nvSpPr>
            <p:spPr>
              <a:xfrm>
                <a:off x="3930440" y="3274345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12" y="3"/>
                    </a:moveTo>
                    <a:cubicBezTo>
                      <a:pt x="24" y="-3"/>
                      <a:pt x="38" y="1"/>
                      <a:pt x="44" y="12"/>
                    </a:cubicBezTo>
                    <a:cubicBezTo>
                      <a:pt x="51" y="23"/>
                      <a:pt x="47" y="38"/>
                      <a:pt x="36" y="44"/>
                    </a:cubicBezTo>
                    <a:cubicBezTo>
                      <a:pt x="25" y="51"/>
                      <a:pt x="10" y="46"/>
                      <a:pt x="4" y="35"/>
                    </a:cubicBezTo>
                    <a:cubicBezTo>
                      <a:pt x="-3" y="24"/>
                      <a:pt x="1" y="10"/>
                      <a:pt x="12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11"/>
              <p:cNvSpPr/>
              <p:nvPr/>
            </p:nvSpPr>
            <p:spPr>
              <a:xfrm>
                <a:off x="3991640" y="3309625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0" y="23"/>
                    </a:moveTo>
                    <a:cubicBezTo>
                      <a:pt x="0" y="11"/>
                      <a:pt x="10" y="0"/>
                      <a:pt x="23" y="0"/>
                    </a:cubicBezTo>
                    <a:cubicBezTo>
                      <a:pt x="35" y="0"/>
                      <a:pt x="47" y="11"/>
                      <a:pt x="47" y="23"/>
                    </a:cubicBezTo>
                    <a:cubicBezTo>
                      <a:pt x="47" y="36"/>
                      <a:pt x="36" y="47"/>
                      <a:pt x="23" y="47"/>
                    </a:cubicBezTo>
                    <a:cubicBezTo>
                      <a:pt x="11" y="47"/>
                      <a:pt x="0" y="36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11"/>
              <p:cNvSpPr/>
              <p:nvPr/>
            </p:nvSpPr>
            <p:spPr>
              <a:xfrm>
                <a:off x="4052840" y="3274345"/>
                <a:ext cx="16560" cy="16920"/>
              </a:xfrm>
              <a:custGeom>
                <a:rect b="b" l="l" r="r" t="t"/>
                <a:pathLst>
                  <a:path extrusionOk="0" h="47" w="46">
                    <a:moveTo>
                      <a:pt x="11" y="44"/>
                    </a:moveTo>
                    <a:cubicBezTo>
                      <a:pt x="0" y="37"/>
                      <a:pt x="-3" y="23"/>
                      <a:pt x="3" y="12"/>
                    </a:cubicBezTo>
                    <a:cubicBezTo>
                      <a:pt x="9" y="1"/>
                      <a:pt x="24" y="-3"/>
                      <a:pt x="35" y="3"/>
                    </a:cubicBezTo>
                    <a:cubicBezTo>
                      <a:pt x="46" y="10"/>
                      <a:pt x="50" y="24"/>
                      <a:pt x="43" y="35"/>
                    </a:cubicBezTo>
                    <a:cubicBezTo>
                      <a:pt x="37" y="46"/>
                      <a:pt x="23" y="50"/>
                      <a:pt x="11" y="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11"/>
              <p:cNvSpPr/>
              <p:nvPr/>
            </p:nvSpPr>
            <p:spPr>
              <a:xfrm>
                <a:off x="4052480" y="3204145"/>
                <a:ext cx="16920" cy="16560"/>
              </a:xfrm>
              <a:custGeom>
                <a:rect b="b" l="l" r="r" t="t"/>
                <a:pathLst>
                  <a:path extrusionOk="0" h="46" w="47">
                    <a:moveTo>
                      <a:pt x="36" y="43"/>
                    </a:moveTo>
                    <a:cubicBezTo>
                      <a:pt x="25" y="49"/>
                      <a:pt x="10" y="46"/>
                      <a:pt x="4" y="34"/>
                    </a:cubicBezTo>
                    <a:cubicBezTo>
                      <a:pt x="-2" y="23"/>
                      <a:pt x="0" y="10"/>
                      <a:pt x="12" y="3"/>
                    </a:cubicBezTo>
                    <a:cubicBezTo>
                      <a:pt x="23" y="-3"/>
                      <a:pt x="37" y="0"/>
                      <a:pt x="44" y="11"/>
                    </a:cubicBezTo>
                    <a:cubicBezTo>
                      <a:pt x="50" y="22"/>
                      <a:pt x="47" y="37"/>
                      <a:pt x="36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11"/>
              <p:cNvSpPr/>
              <p:nvPr/>
            </p:nvSpPr>
            <p:spPr>
              <a:xfrm>
                <a:off x="3991640" y="3133585"/>
                <a:ext cx="16920" cy="16560"/>
              </a:xfrm>
              <a:custGeom>
                <a:rect b="b" l="l" r="r" t="t"/>
                <a:pathLst>
                  <a:path extrusionOk="0" h="46" w="47">
                    <a:moveTo>
                      <a:pt x="47" y="23"/>
                    </a:moveTo>
                    <a:cubicBezTo>
                      <a:pt x="47" y="36"/>
                      <a:pt x="36" y="46"/>
                      <a:pt x="24" y="46"/>
                    </a:cubicBezTo>
                    <a:cubicBezTo>
                      <a:pt x="11" y="46"/>
                      <a:pt x="0" y="36"/>
                      <a:pt x="0" y="23"/>
                    </a:cubicBezTo>
                    <a:cubicBezTo>
                      <a:pt x="0" y="10"/>
                      <a:pt x="11" y="0"/>
                      <a:pt x="24" y="0"/>
                    </a:cubicBezTo>
                    <a:cubicBezTo>
                      <a:pt x="36" y="0"/>
                      <a:pt x="47" y="10"/>
                      <a:pt x="47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11"/>
              <p:cNvSpPr/>
              <p:nvPr/>
            </p:nvSpPr>
            <p:spPr>
              <a:xfrm>
                <a:off x="3921440" y="3159145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42" y="8"/>
                    </a:moveTo>
                    <a:cubicBezTo>
                      <a:pt x="50" y="18"/>
                      <a:pt x="49" y="32"/>
                      <a:pt x="39" y="41"/>
                    </a:cubicBezTo>
                    <a:cubicBezTo>
                      <a:pt x="29" y="49"/>
                      <a:pt x="14" y="48"/>
                      <a:pt x="6" y="38"/>
                    </a:cubicBezTo>
                    <a:cubicBezTo>
                      <a:pt x="-2" y="28"/>
                      <a:pt x="-1" y="13"/>
                      <a:pt x="9" y="5"/>
                    </a:cubicBezTo>
                    <a:cubicBezTo>
                      <a:pt x="19" y="-3"/>
                      <a:pt x="33" y="-2"/>
                      <a:pt x="42" y="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11"/>
              <p:cNvSpPr/>
              <p:nvPr/>
            </p:nvSpPr>
            <p:spPr>
              <a:xfrm>
                <a:off x="3884000" y="3223585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28" y="0"/>
                    </a:moveTo>
                    <a:cubicBezTo>
                      <a:pt x="41" y="3"/>
                      <a:pt x="49" y="15"/>
                      <a:pt x="47" y="27"/>
                    </a:cubicBezTo>
                    <a:cubicBezTo>
                      <a:pt x="45" y="40"/>
                      <a:pt x="33" y="49"/>
                      <a:pt x="20" y="46"/>
                    </a:cubicBezTo>
                    <a:cubicBezTo>
                      <a:pt x="8" y="44"/>
                      <a:pt x="-1" y="32"/>
                      <a:pt x="1" y="19"/>
                    </a:cubicBezTo>
                    <a:cubicBezTo>
                      <a:pt x="4" y="7"/>
                      <a:pt x="15" y="-2"/>
                      <a:pt x="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11"/>
              <p:cNvSpPr/>
              <p:nvPr/>
            </p:nvSpPr>
            <p:spPr>
              <a:xfrm>
                <a:off x="3896960" y="3297025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12" y="3"/>
                    </a:moveTo>
                    <a:cubicBezTo>
                      <a:pt x="24" y="-3"/>
                      <a:pt x="38" y="0"/>
                      <a:pt x="44" y="12"/>
                    </a:cubicBezTo>
                    <a:cubicBezTo>
                      <a:pt x="51" y="23"/>
                      <a:pt x="47" y="37"/>
                      <a:pt x="36" y="44"/>
                    </a:cubicBezTo>
                    <a:cubicBezTo>
                      <a:pt x="25" y="50"/>
                      <a:pt x="10" y="46"/>
                      <a:pt x="4" y="35"/>
                    </a:cubicBezTo>
                    <a:cubicBezTo>
                      <a:pt x="-3" y="24"/>
                      <a:pt x="1" y="10"/>
                      <a:pt x="12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11"/>
              <p:cNvSpPr/>
              <p:nvPr/>
            </p:nvSpPr>
            <p:spPr>
              <a:xfrm>
                <a:off x="3954200" y="3344905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2" y="16"/>
                    </a:moveTo>
                    <a:cubicBezTo>
                      <a:pt x="6" y="3"/>
                      <a:pt x="20" y="-3"/>
                      <a:pt x="32" y="2"/>
                    </a:cubicBezTo>
                    <a:cubicBezTo>
                      <a:pt x="44" y="6"/>
                      <a:pt x="50" y="19"/>
                      <a:pt x="46" y="31"/>
                    </a:cubicBezTo>
                    <a:cubicBezTo>
                      <a:pt x="41" y="44"/>
                      <a:pt x="28" y="50"/>
                      <a:pt x="16" y="45"/>
                    </a:cubicBezTo>
                    <a:cubicBezTo>
                      <a:pt x="4" y="41"/>
                      <a:pt x="-2" y="28"/>
                      <a:pt x="2" y="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11"/>
              <p:cNvSpPr/>
              <p:nvPr/>
            </p:nvSpPr>
            <p:spPr>
              <a:xfrm>
                <a:off x="4028720" y="3344905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2" y="31"/>
                    </a:moveTo>
                    <a:cubicBezTo>
                      <a:pt x="-2" y="19"/>
                      <a:pt x="4" y="6"/>
                      <a:pt x="16" y="1"/>
                    </a:cubicBezTo>
                    <a:cubicBezTo>
                      <a:pt x="28" y="-3"/>
                      <a:pt x="42" y="3"/>
                      <a:pt x="46" y="16"/>
                    </a:cubicBezTo>
                    <a:cubicBezTo>
                      <a:pt x="51" y="28"/>
                      <a:pt x="44" y="41"/>
                      <a:pt x="32" y="45"/>
                    </a:cubicBezTo>
                    <a:cubicBezTo>
                      <a:pt x="20" y="50"/>
                      <a:pt x="7" y="43"/>
                      <a:pt x="2" y="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11"/>
              <p:cNvSpPr/>
              <p:nvPr/>
            </p:nvSpPr>
            <p:spPr>
              <a:xfrm>
                <a:off x="4085960" y="3297025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12" y="44"/>
                    </a:moveTo>
                    <a:cubicBezTo>
                      <a:pt x="1" y="37"/>
                      <a:pt x="-3" y="23"/>
                      <a:pt x="4" y="12"/>
                    </a:cubicBezTo>
                    <a:cubicBezTo>
                      <a:pt x="10" y="1"/>
                      <a:pt x="24" y="-3"/>
                      <a:pt x="35" y="3"/>
                    </a:cubicBezTo>
                    <a:cubicBezTo>
                      <a:pt x="47" y="10"/>
                      <a:pt x="51" y="24"/>
                      <a:pt x="44" y="35"/>
                    </a:cubicBezTo>
                    <a:cubicBezTo>
                      <a:pt x="38" y="46"/>
                      <a:pt x="24" y="50"/>
                      <a:pt x="12" y="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4098920" y="3223585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28" y="46"/>
                    </a:moveTo>
                    <a:cubicBezTo>
                      <a:pt x="15" y="48"/>
                      <a:pt x="3" y="40"/>
                      <a:pt x="1" y="27"/>
                    </a:cubicBezTo>
                    <a:cubicBezTo>
                      <a:pt x="-1" y="15"/>
                      <a:pt x="7" y="2"/>
                      <a:pt x="20" y="0"/>
                    </a:cubicBezTo>
                    <a:cubicBezTo>
                      <a:pt x="32" y="-2"/>
                      <a:pt x="45" y="6"/>
                      <a:pt x="47" y="19"/>
                    </a:cubicBezTo>
                    <a:cubicBezTo>
                      <a:pt x="49" y="32"/>
                      <a:pt x="41" y="44"/>
                      <a:pt x="28" y="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11"/>
              <p:cNvSpPr/>
              <p:nvPr/>
            </p:nvSpPr>
            <p:spPr>
              <a:xfrm>
                <a:off x="4061480" y="3159145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42" y="38"/>
                    </a:moveTo>
                    <a:cubicBezTo>
                      <a:pt x="34" y="48"/>
                      <a:pt x="19" y="49"/>
                      <a:pt x="9" y="41"/>
                    </a:cubicBezTo>
                    <a:cubicBezTo>
                      <a:pt x="-1" y="33"/>
                      <a:pt x="-2" y="18"/>
                      <a:pt x="6" y="8"/>
                    </a:cubicBezTo>
                    <a:cubicBezTo>
                      <a:pt x="15" y="-2"/>
                      <a:pt x="29" y="-3"/>
                      <a:pt x="39" y="5"/>
                    </a:cubicBezTo>
                    <a:cubicBezTo>
                      <a:pt x="49" y="13"/>
                      <a:pt x="50" y="28"/>
                      <a:pt x="42" y="3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11"/>
              <p:cNvSpPr/>
              <p:nvPr/>
            </p:nvSpPr>
            <p:spPr>
              <a:xfrm>
                <a:off x="3988760" y="3040345"/>
                <a:ext cx="22680" cy="22680"/>
              </a:xfrm>
              <a:custGeom>
                <a:rect b="b" l="l" r="r" t="t"/>
                <a:pathLst>
                  <a:path extrusionOk="0" h="63" w="63">
                    <a:moveTo>
                      <a:pt x="63" y="31"/>
                    </a:moveTo>
                    <a:cubicBezTo>
                      <a:pt x="63" y="49"/>
                      <a:pt x="49" y="63"/>
                      <a:pt x="32" y="63"/>
                    </a:cubicBezTo>
                    <a:cubicBezTo>
                      <a:pt x="14" y="63"/>
                      <a:pt x="0" y="49"/>
                      <a:pt x="0" y="31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3921800" y="3052225"/>
                <a:ext cx="22320" cy="22680"/>
              </a:xfrm>
              <a:custGeom>
                <a:rect b="b" l="l" r="r" t="t"/>
                <a:pathLst>
                  <a:path extrusionOk="0" h="63" w="62">
                    <a:moveTo>
                      <a:pt x="61" y="21"/>
                    </a:moveTo>
                    <a:cubicBezTo>
                      <a:pt x="67" y="37"/>
                      <a:pt x="58" y="55"/>
                      <a:pt x="42" y="61"/>
                    </a:cubicBezTo>
                    <a:cubicBezTo>
                      <a:pt x="26" y="66"/>
                      <a:pt x="8" y="58"/>
                      <a:pt x="2" y="42"/>
                    </a:cubicBezTo>
                    <a:cubicBezTo>
                      <a:pt x="-4" y="26"/>
                      <a:pt x="5" y="8"/>
                      <a:pt x="21" y="2"/>
                    </a:cubicBezTo>
                    <a:cubicBezTo>
                      <a:pt x="37" y="-4"/>
                      <a:pt x="55" y="4"/>
                      <a:pt x="61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3862760" y="3086425"/>
                <a:ext cx="22680" cy="22320"/>
              </a:xfrm>
              <a:custGeom>
                <a:rect b="b" l="l" r="r" t="t"/>
                <a:pathLst>
                  <a:path extrusionOk="0" h="62" w="63">
                    <a:moveTo>
                      <a:pt x="56" y="11"/>
                    </a:moveTo>
                    <a:cubicBezTo>
                      <a:pt x="67" y="24"/>
                      <a:pt x="65" y="44"/>
                      <a:pt x="52" y="55"/>
                    </a:cubicBezTo>
                    <a:cubicBezTo>
                      <a:pt x="39" y="66"/>
                      <a:pt x="19" y="64"/>
                      <a:pt x="8" y="51"/>
                    </a:cubicBezTo>
                    <a:cubicBezTo>
                      <a:pt x="-3" y="38"/>
                      <a:pt x="-2" y="18"/>
                      <a:pt x="12" y="7"/>
                    </a:cubicBezTo>
                    <a:cubicBezTo>
                      <a:pt x="25" y="-4"/>
                      <a:pt x="45" y="-3"/>
                      <a:pt x="56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11"/>
              <p:cNvSpPr/>
              <p:nvPr/>
            </p:nvSpPr>
            <p:spPr>
              <a:xfrm>
                <a:off x="3818840" y="3138265"/>
                <a:ext cx="22680" cy="22680"/>
              </a:xfrm>
              <a:custGeom>
                <a:rect b="b" l="l" r="r" t="t"/>
                <a:pathLst>
                  <a:path extrusionOk="0" h="63" w="63">
                    <a:moveTo>
                      <a:pt x="48" y="4"/>
                    </a:moveTo>
                    <a:cubicBezTo>
                      <a:pt x="63" y="13"/>
                      <a:pt x="68" y="32"/>
                      <a:pt x="59" y="47"/>
                    </a:cubicBezTo>
                    <a:cubicBezTo>
                      <a:pt x="51" y="62"/>
                      <a:pt x="31" y="67"/>
                      <a:pt x="17" y="59"/>
                    </a:cubicBezTo>
                    <a:cubicBezTo>
                      <a:pt x="2" y="50"/>
                      <a:pt x="-4" y="31"/>
                      <a:pt x="5" y="16"/>
                    </a:cubicBezTo>
                    <a:cubicBezTo>
                      <a:pt x="14" y="1"/>
                      <a:pt x="33" y="-4"/>
                      <a:pt x="48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11"/>
              <p:cNvSpPr/>
              <p:nvPr/>
            </p:nvSpPr>
            <p:spPr>
              <a:xfrm>
                <a:off x="3795800" y="3202345"/>
                <a:ext cx="22320" cy="22680"/>
              </a:xfrm>
              <a:custGeom>
                <a:rect b="b" l="l" r="r" t="t"/>
                <a:pathLst>
                  <a:path extrusionOk="0" h="63" w="62">
                    <a:moveTo>
                      <a:pt x="37" y="0"/>
                    </a:moveTo>
                    <a:cubicBezTo>
                      <a:pt x="54" y="3"/>
                      <a:pt x="65" y="20"/>
                      <a:pt x="62" y="37"/>
                    </a:cubicBezTo>
                    <a:cubicBezTo>
                      <a:pt x="59" y="54"/>
                      <a:pt x="43" y="65"/>
                      <a:pt x="26" y="62"/>
                    </a:cubicBezTo>
                    <a:cubicBezTo>
                      <a:pt x="9" y="59"/>
                      <a:pt x="-2" y="43"/>
                      <a:pt x="1" y="26"/>
                    </a:cubicBezTo>
                    <a:cubicBezTo>
                      <a:pt x="4" y="9"/>
                      <a:pt x="20" y="-2"/>
                      <a:pt x="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11"/>
              <p:cNvSpPr/>
              <p:nvPr/>
            </p:nvSpPr>
            <p:spPr>
              <a:xfrm>
                <a:off x="3795800" y="3270385"/>
                <a:ext cx="22320" cy="22680"/>
              </a:xfrm>
              <a:custGeom>
                <a:rect b="b" l="l" r="r" t="t"/>
                <a:pathLst>
                  <a:path extrusionOk="0" h="63" w="62">
                    <a:moveTo>
                      <a:pt x="26" y="0"/>
                    </a:moveTo>
                    <a:cubicBezTo>
                      <a:pt x="43" y="-3"/>
                      <a:pt x="59" y="9"/>
                      <a:pt x="62" y="26"/>
                    </a:cubicBezTo>
                    <a:cubicBezTo>
                      <a:pt x="65" y="43"/>
                      <a:pt x="54" y="59"/>
                      <a:pt x="37" y="62"/>
                    </a:cubicBezTo>
                    <a:cubicBezTo>
                      <a:pt x="20" y="65"/>
                      <a:pt x="4" y="54"/>
                      <a:pt x="1" y="37"/>
                    </a:cubicBezTo>
                    <a:cubicBezTo>
                      <a:pt x="-2" y="20"/>
                      <a:pt x="9" y="4"/>
                      <a:pt x="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11"/>
              <p:cNvSpPr/>
              <p:nvPr/>
            </p:nvSpPr>
            <p:spPr>
              <a:xfrm>
                <a:off x="3818840" y="3334465"/>
                <a:ext cx="22680" cy="22320"/>
              </a:xfrm>
              <a:custGeom>
                <a:rect b="b" l="l" r="r" t="t"/>
                <a:pathLst>
                  <a:path extrusionOk="0" h="62" w="63">
                    <a:moveTo>
                      <a:pt x="17" y="4"/>
                    </a:moveTo>
                    <a:cubicBezTo>
                      <a:pt x="31" y="-5"/>
                      <a:pt x="51" y="0"/>
                      <a:pt x="59" y="15"/>
                    </a:cubicBezTo>
                    <a:cubicBezTo>
                      <a:pt x="68" y="30"/>
                      <a:pt x="63" y="49"/>
                      <a:pt x="48" y="58"/>
                    </a:cubicBezTo>
                    <a:cubicBezTo>
                      <a:pt x="33" y="67"/>
                      <a:pt x="14" y="61"/>
                      <a:pt x="5" y="47"/>
                    </a:cubicBezTo>
                    <a:cubicBezTo>
                      <a:pt x="-4" y="32"/>
                      <a:pt x="1" y="12"/>
                      <a:pt x="16" y="4"/>
                    </a:cubicBezTo>
                    <a:lnTo>
                      <a:pt x="17" y="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11"/>
              <p:cNvSpPr/>
              <p:nvPr/>
            </p:nvSpPr>
            <p:spPr>
              <a:xfrm>
                <a:off x="3862760" y="3386665"/>
                <a:ext cx="22680" cy="22680"/>
              </a:xfrm>
              <a:custGeom>
                <a:rect b="b" l="l" r="r" t="t"/>
                <a:pathLst>
                  <a:path extrusionOk="0" h="63" w="63">
                    <a:moveTo>
                      <a:pt x="8" y="11"/>
                    </a:moveTo>
                    <a:cubicBezTo>
                      <a:pt x="19" y="-3"/>
                      <a:pt x="38" y="-4"/>
                      <a:pt x="52" y="7"/>
                    </a:cubicBezTo>
                    <a:cubicBezTo>
                      <a:pt x="65" y="18"/>
                      <a:pt x="67" y="37"/>
                      <a:pt x="55" y="51"/>
                    </a:cubicBezTo>
                    <a:cubicBezTo>
                      <a:pt x="44" y="64"/>
                      <a:pt x="24" y="67"/>
                      <a:pt x="11" y="55"/>
                    </a:cubicBezTo>
                    <a:cubicBezTo>
                      <a:pt x="-3" y="44"/>
                      <a:pt x="-3" y="24"/>
                      <a:pt x="8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11"/>
              <p:cNvSpPr/>
              <p:nvPr/>
            </p:nvSpPr>
            <p:spPr>
              <a:xfrm>
                <a:off x="3921800" y="3420505"/>
                <a:ext cx="22320" cy="22680"/>
              </a:xfrm>
              <a:custGeom>
                <a:rect b="b" l="l" r="r" t="t"/>
                <a:pathLst>
                  <a:path extrusionOk="0" h="63" w="62">
                    <a:moveTo>
                      <a:pt x="2" y="20"/>
                    </a:moveTo>
                    <a:cubicBezTo>
                      <a:pt x="8" y="4"/>
                      <a:pt x="26" y="-4"/>
                      <a:pt x="42" y="2"/>
                    </a:cubicBezTo>
                    <a:cubicBezTo>
                      <a:pt x="58" y="8"/>
                      <a:pt x="67" y="26"/>
                      <a:pt x="61" y="42"/>
                    </a:cubicBezTo>
                    <a:cubicBezTo>
                      <a:pt x="55" y="58"/>
                      <a:pt x="37" y="67"/>
                      <a:pt x="21" y="61"/>
                    </a:cubicBezTo>
                    <a:cubicBezTo>
                      <a:pt x="4" y="55"/>
                      <a:pt x="-4" y="37"/>
                      <a:pt x="2" y="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11"/>
              <p:cNvSpPr/>
              <p:nvPr/>
            </p:nvSpPr>
            <p:spPr>
              <a:xfrm>
                <a:off x="3988760" y="3432385"/>
                <a:ext cx="22680" cy="22320"/>
              </a:xfrm>
              <a:custGeom>
                <a:rect b="b" l="l" r="r" t="t"/>
                <a:pathLst>
                  <a:path extrusionOk="0" h="62" w="63">
                    <a:moveTo>
                      <a:pt x="0" y="31"/>
                    </a:moveTo>
                    <a:cubicBezTo>
                      <a:pt x="0" y="14"/>
                      <a:pt x="14" y="0"/>
                      <a:pt x="31" y="0"/>
                    </a:cubicBezTo>
                    <a:cubicBezTo>
                      <a:pt x="49" y="0"/>
                      <a:pt x="63" y="14"/>
                      <a:pt x="63" y="31"/>
                    </a:cubicBezTo>
                    <a:cubicBezTo>
                      <a:pt x="63" y="48"/>
                      <a:pt x="49" y="62"/>
                      <a:pt x="31" y="62"/>
                    </a:cubicBezTo>
                    <a:cubicBezTo>
                      <a:pt x="14" y="62"/>
                      <a:pt x="0" y="48"/>
                      <a:pt x="0" y="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11"/>
              <p:cNvSpPr/>
              <p:nvPr/>
            </p:nvSpPr>
            <p:spPr>
              <a:xfrm>
                <a:off x="4055720" y="3420505"/>
                <a:ext cx="22680" cy="22680"/>
              </a:xfrm>
              <a:custGeom>
                <a:rect b="b" l="l" r="r" t="t"/>
                <a:pathLst>
                  <a:path extrusionOk="0" h="63" w="63">
                    <a:moveTo>
                      <a:pt x="2" y="42"/>
                    </a:moveTo>
                    <a:cubicBezTo>
                      <a:pt x="-4" y="26"/>
                      <a:pt x="5" y="8"/>
                      <a:pt x="21" y="2"/>
                    </a:cubicBezTo>
                    <a:cubicBezTo>
                      <a:pt x="37" y="-4"/>
                      <a:pt x="55" y="4"/>
                      <a:pt x="61" y="20"/>
                    </a:cubicBezTo>
                    <a:cubicBezTo>
                      <a:pt x="67" y="37"/>
                      <a:pt x="59" y="55"/>
                      <a:pt x="42" y="61"/>
                    </a:cubicBezTo>
                    <a:cubicBezTo>
                      <a:pt x="26" y="67"/>
                      <a:pt x="8" y="58"/>
                      <a:pt x="2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11"/>
              <p:cNvSpPr/>
              <p:nvPr/>
            </p:nvSpPr>
            <p:spPr>
              <a:xfrm>
                <a:off x="4114400" y="3386665"/>
                <a:ext cx="22680" cy="22320"/>
              </a:xfrm>
              <a:custGeom>
                <a:rect b="b" l="l" r="r" t="t"/>
                <a:pathLst>
                  <a:path extrusionOk="0" h="62" w="63">
                    <a:moveTo>
                      <a:pt x="8" y="51"/>
                    </a:moveTo>
                    <a:cubicBezTo>
                      <a:pt x="-3" y="38"/>
                      <a:pt x="-1" y="18"/>
                      <a:pt x="12" y="7"/>
                    </a:cubicBezTo>
                    <a:cubicBezTo>
                      <a:pt x="25" y="-4"/>
                      <a:pt x="45" y="-2"/>
                      <a:pt x="56" y="11"/>
                    </a:cubicBezTo>
                    <a:cubicBezTo>
                      <a:pt x="67" y="25"/>
                      <a:pt x="66" y="44"/>
                      <a:pt x="52" y="55"/>
                    </a:cubicBezTo>
                    <a:cubicBezTo>
                      <a:pt x="39" y="66"/>
                      <a:pt x="19" y="64"/>
                      <a:pt x="8" y="5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11"/>
              <p:cNvSpPr/>
              <p:nvPr/>
            </p:nvSpPr>
            <p:spPr>
              <a:xfrm>
                <a:off x="4158320" y="3334465"/>
                <a:ext cx="22680" cy="22320"/>
              </a:xfrm>
              <a:custGeom>
                <a:rect b="b" l="l" r="r" t="t"/>
                <a:pathLst>
                  <a:path extrusionOk="0" h="62" w="63">
                    <a:moveTo>
                      <a:pt x="16" y="58"/>
                    </a:moveTo>
                    <a:cubicBezTo>
                      <a:pt x="1" y="49"/>
                      <a:pt x="-4" y="30"/>
                      <a:pt x="5" y="15"/>
                    </a:cubicBezTo>
                    <a:cubicBezTo>
                      <a:pt x="13" y="0"/>
                      <a:pt x="33" y="-5"/>
                      <a:pt x="48" y="4"/>
                    </a:cubicBezTo>
                    <a:cubicBezTo>
                      <a:pt x="62" y="12"/>
                      <a:pt x="68" y="32"/>
                      <a:pt x="59" y="46"/>
                    </a:cubicBezTo>
                    <a:cubicBezTo>
                      <a:pt x="50" y="61"/>
                      <a:pt x="31" y="67"/>
                      <a:pt x="16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11"/>
              <p:cNvSpPr/>
              <p:nvPr/>
            </p:nvSpPr>
            <p:spPr>
              <a:xfrm>
                <a:off x="4181720" y="3270385"/>
                <a:ext cx="22320" cy="22680"/>
              </a:xfrm>
              <a:custGeom>
                <a:rect b="b" l="l" r="r" t="t"/>
                <a:pathLst>
                  <a:path extrusionOk="0" h="63" w="62">
                    <a:moveTo>
                      <a:pt x="26" y="62"/>
                    </a:moveTo>
                    <a:cubicBezTo>
                      <a:pt x="9" y="59"/>
                      <a:pt x="-2" y="43"/>
                      <a:pt x="1" y="26"/>
                    </a:cubicBezTo>
                    <a:cubicBezTo>
                      <a:pt x="4" y="9"/>
                      <a:pt x="20" y="-3"/>
                      <a:pt x="37" y="0"/>
                    </a:cubicBezTo>
                    <a:cubicBezTo>
                      <a:pt x="54" y="3"/>
                      <a:pt x="65" y="20"/>
                      <a:pt x="62" y="37"/>
                    </a:cubicBezTo>
                    <a:cubicBezTo>
                      <a:pt x="59" y="54"/>
                      <a:pt x="43" y="65"/>
                      <a:pt x="26" y="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11"/>
              <p:cNvSpPr/>
              <p:nvPr/>
            </p:nvSpPr>
            <p:spPr>
              <a:xfrm>
                <a:off x="4181720" y="3202345"/>
                <a:ext cx="22320" cy="22680"/>
              </a:xfrm>
              <a:custGeom>
                <a:rect b="b" l="l" r="r" t="t"/>
                <a:pathLst>
                  <a:path extrusionOk="0" h="63" w="62">
                    <a:moveTo>
                      <a:pt x="37" y="62"/>
                    </a:moveTo>
                    <a:cubicBezTo>
                      <a:pt x="20" y="65"/>
                      <a:pt x="4" y="54"/>
                      <a:pt x="1" y="37"/>
                    </a:cubicBezTo>
                    <a:cubicBezTo>
                      <a:pt x="-2" y="20"/>
                      <a:pt x="9" y="4"/>
                      <a:pt x="26" y="0"/>
                    </a:cubicBezTo>
                    <a:cubicBezTo>
                      <a:pt x="43" y="-2"/>
                      <a:pt x="59" y="9"/>
                      <a:pt x="62" y="26"/>
                    </a:cubicBezTo>
                    <a:cubicBezTo>
                      <a:pt x="65" y="43"/>
                      <a:pt x="54" y="59"/>
                      <a:pt x="37" y="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1"/>
              <p:cNvSpPr/>
              <p:nvPr/>
            </p:nvSpPr>
            <p:spPr>
              <a:xfrm>
                <a:off x="4158320" y="3138625"/>
                <a:ext cx="22320" cy="22320"/>
              </a:xfrm>
              <a:custGeom>
                <a:rect b="b" l="l" r="r" t="t"/>
                <a:pathLst>
                  <a:path extrusionOk="0" h="62" w="62">
                    <a:moveTo>
                      <a:pt x="48" y="58"/>
                    </a:moveTo>
                    <a:cubicBezTo>
                      <a:pt x="33" y="66"/>
                      <a:pt x="13" y="61"/>
                      <a:pt x="5" y="46"/>
                    </a:cubicBezTo>
                    <a:cubicBezTo>
                      <a:pt x="-4" y="31"/>
                      <a:pt x="1" y="12"/>
                      <a:pt x="16" y="4"/>
                    </a:cubicBezTo>
                    <a:cubicBezTo>
                      <a:pt x="31" y="-5"/>
                      <a:pt x="50" y="0"/>
                      <a:pt x="59" y="15"/>
                    </a:cubicBezTo>
                    <a:cubicBezTo>
                      <a:pt x="67" y="30"/>
                      <a:pt x="62" y="49"/>
                      <a:pt x="47" y="58"/>
                    </a:cubicBezTo>
                    <a:lnTo>
                      <a:pt x="48" y="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11"/>
              <p:cNvSpPr/>
              <p:nvPr/>
            </p:nvSpPr>
            <p:spPr>
              <a:xfrm>
                <a:off x="4114400" y="3086425"/>
                <a:ext cx="22680" cy="22320"/>
              </a:xfrm>
              <a:custGeom>
                <a:rect b="b" l="l" r="r" t="t"/>
                <a:pathLst>
                  <a:path extrusionOk="0" h="62" w="63">
                    <a:moveTo>
                      <a:pt x="56" y="51"/>
                    </a:moveTo>
                    <a:cubicBezTo>
                      <a:pt x="45" y="64"/>
                      <a:pt x="25" y="66"/>
                      <a:pt x="12" y="55"/>
                    </a:cubicBezTo>
                    <a:cubicBezTo>
                      <a:pt x="-1" y="44"/>
                      <a:pt x="-3" y="24"/>
                      <a:pt x="8" y="11"/>
                    </a:cubicBezTo>
                    <a:cubicBezTo>
                      <a:pt x="19" y="-3"/>
                      <a:pt x="38" y="-4"/>
                      <a:pt x="52" y="7"/>
                    </a:cubicBezTo>
                    <a:cubicBezTo>
                      <a:pt x="65" y="18"/>
                      <a:pt x="67" y="37"/>
                      <a:pt x="56" y="5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11"/>
              <p:cNvSpPr/>
              <p:nvPr/>
            </p:nvSpPr>
            <p:spPr>
              <a:xfrm>
                <a:off x="4055720" y="3052225"/>
                <a:ext cx="22680" cy="22680"/>
              </a:xfrm>
              <a:custGeom>
                <a:rect b="b" l="l" r="r" t="t"/>
                <a:pathLst>
                  <a:path extrusionOk="0" h="63" w="63">
                    <a:moveTo>
                      <a:pt x="61" y="42"/>
                    </a:moveTo>
                    <a:cubicBezTo>
                      <a:pt x="55" y="58"/>
                      <a:pt x="37" y="66"/>
                      <a:pt x="21" y="61"/>
                    </a:cubicBezTo>
                    <a:cubicBezTo>
                      <a:pt x="5" y="55"/>
                      <a:pt x="-4" y="37"/>
                      <a:pt x="2" y="21"/>
                    </a:cubicBezTo>
                    <a:cubicBezTo>
                      <a:pt x="8" y="4"/>
                      <a:pt x="26" y="-4"/>
                      <a:pt x="42" y="2"/>
                    </a:cubicBezTo>
                    <a:cubicBezTo>
                      <a:pt x="59" y="8"/>
                      <a:pt x="67" y="26"/>
                      <a:pt x="61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11"/>
              <p:cNvSpPr/>
              <p:nvPr/>
            </p:nvSpPr>
            <p:spPr>
              <a:xfrm>
                <a:off x="3984800" y="2902465"/>
                <a:ext cx="30960" cy="30600"/>
              </a:xfrm>
              <a:custGeom>
                <a:rect b="b" l="l" r="r" t="t"/>
                <a:pathLst>
                  <a:path extrusionOk="0" h="85" w="86">
                    <a:moveTo>
                      <a:pt x="86" y="42"/>
                    </a:moveTo>
                    <a:cubicBezTo>
                      <a:pt x="86" y="66"/>
                      <a:pt x="66" y="85"/>
                      <a:pt x="43" y="85"/>
                    </a:cubicBezTo>
                    <a:cubicBezTo>
                      <a:pt x="19" y="85"/>
                      <a:pt x="0" y="66"/>
                      <a:pt x="0" y="42"/>
                    </a:cubicBez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6" y="19"/>
                      <a:pt x="86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11"/>
              <p:cNvSpPr/>
              <p:nvPr/>
            </p:nvSpPr>
            <p:spPr>
              <a:xfrm>
                <a:off x="3984800" y="290210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85" y="34"/>
                    </a:moveTo>
                    <a:cubicBezTo>
                      <a:pt x="90" y="58"/>
                      <a:pt x="75" y="81"/>
                      <a:pt x="52" y="85"/>
                    </a:cubicBezTo>
                    <a:cubicBezTo>
                      <a:pt x="28" y="90"/>
                      <a:pt x="6" y="76"/>
                      <a:pt x="1" y="52"/>
                    </a:cubicBezTo>
                    <a:cubicBezTo>
                      <a:pt x="-4" y="29"/>
                      <a:pt x="11" y="6"/>
                      <a:pt x="34" y="1"/>
                    </a:cubicBezTo>
                    <a:cubicBezTo>
                      <a:pt x="57" y="-4"/>
                      <a:pt x="80" y="11"/>
                      <a:pt x="85" y="3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11"/>
              <p:cNvSpPr/>
              <p:nvPr/>
            </p:nvSpPr>
            <p:spPr>
              <a:xfrm>
                <a:off x="3916040" y="290966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82" y="25"/>
                    </a:moveTo>
                    <a:cubicBezTo>
                      <a:pt x="92" y="47"/>
                      <a:pt x="82" y="73"/>
                      <a:pt x="61" y="82"/>
                    </a:cubicBezTo>
                    <a:cubicBezTo>
                      <a:pt x="39" y="92"/>
                      <a:pt x="13" y="82"/>
                      <a:pt x="4" y="60"/>
                    </a:cubicBezTo>
                    <a:cubicBezTo>
                      <a:pt x="-6" y="38"/>
                      <a:pt x="4" y="13"/>
                      <a:pt x="26" y="3"/>
                    </a:cubicBezTo>
                    <a:cubicBezTo>
                      <a:pt x="47" y="-6"/>
                      <a:pt x="73" y="3"/>
                      <a:pt x="82" y="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1"/>
              <p:cNvSpPr/>
              <p:nvPr/>
            </p:nvSpPr>
            <p:spPr>
              <a:xfrm>
                <a:off x="3850160" y="2930905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79" y="17"/>
                    </a:moveTo>
                    <a:cubicBezTo>
                      <a:pt x="93" y="37"/>
                      <a:pt x="88" y="63"/>
                      <a:pt x="69" y="77"/>
                    </a:cubicBezTo>
                    <a:cubicBezTo>
                      <a:pt x="50" y="92"/>
                      <a:pt x="23" y="87"/>
                      <a:pt x="9" y="68"/>
                    </a:cubicBezTo>
                    <a:cubicBezTo>
                      <a:pt x="-5" y="49"/>
                      <a:pt x="-1" y="22"/>
                      <a:pt x="19" y="8"/>
                    </a:cubicBezTo>
                    <a:cubicBezTo>
                      <a:pt x="38" y="-6"/>
                      <a:pt x="65" y="-2"/>
                      <a:pt x="79" y="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11"/>
              <p:cNvSpPr/>
              <p:nvPr/>
            </p:nvSpPr>
            <p:spPr>
              <a:xfrm>
                <a:off x="3790400" y="2965465"/>
                <a:ext cx="31320" cy="30600"/>
              </a:xfrm>
              <a:custGeom>
                <a:rect b="b" l="l" r="r" t="t"/>
                <a:pathLst>
                  <a:path extrusionOk="0" h="85" w="87">
                    <a:moveTo>
                      <a:pt x="73" y="10"/>
                    </a:moveTo>
                    <a:cubicBezTo>
                      <a:pt x="90" y="26"/>
                      <a:pt x="92" y="54"/>
                      <a:pt x="76" y="71"/>
                    </a:cubicBezTo>
                    <a:cubicBezTo>
                      <a:pt x="60" y="89"/>
                      <a:pt x="33" y="90"/>
                      <a:pt x="15" y="74"/>
                    </a:cubicBezTo>
                    <a:cubicBezTo>
                      <a:pt x="-3" y="58"/>
                      <a:pt x="-4" y="32"/>
                      <a:pt x="12" y="14"/>
                    </a:cubicBezTo>
                    <a:cubicBezTo>
                      <a:pt x="28" y="-3"/>
                      <a:pt x="55" y="-6"/>
                      <a:pt x="73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11"/>
              <p:cNvSpPr/>
              <p:nvPr/>
            </p:nvSpPr>
            <p:spPr>
              <a:xfrm>
                <a:off x="3739280" y="301154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65" y="5"/>
                    </a:moveTo>
                    <a:cubicBezTo>
                      <a:pt x="86" y="17"/>
                      <a:pt x="93" y="44"/>
                      <a:pt x="81" y="64"/>
                    </a:cubicBezTo>
                    <a:cubicBezTo>
                      <a:pt x="69" y="85"/>
                      <a:pt x="43" y="92"/>
                      <a:pt x="22" y="80"/>
                    </a:cubicBezTo>
                    <a:cubicBezTo>
                      <a:pt x="2" y="68"/>
                      <a:pt x="-6" y="42"/>
                      <a:pt x="6" y="21"/>
                    </a:cubicBezTo>
                    <a:cubicBezTo>
                      <a:pt x="18" y="1"/>
                      <a:pt x="45" y="-7"/>
                      <a:pt x="65" y="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11"/>
              <p:cNvSpPr/>
              <p:nvPr/>
            </p:nvSpPr>
            <p:spPr>
              <a:xfrm>
                <a:off x="3698960" y="306734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56" y="2"/>
                    </a:moveTo>
                    <a:cubicBezTo>
                      <a:pt x="79" y="9"/>
                      <a:pt x="91" y="33"/>
                      <a:pt x="84" y="56"/>
                    </a:cubicBezTo>
                    <a:cubicBezTo>
                      <a:pt x="77" y="78"/>
                      <a:pt x="52" y="91"/>
                      <a:pt x="30" y="83"/>
                    </a:cubicBezTo>
                    <a:cubicBezTo>
                      <a:pt x="7" y="76"/>
                      <a:pt x="-5" y="52"/>
                      <a:pt x="2" y="29"/>
                    </a:cubicBezTo>
                    <a:cubicBezTo>
                      <a:pt x="10" y="7"/>
                      <a:pt x="34" y="-6"/>
                      <a:pt x="56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11"/>
              <p:cNvSpPr/>
              <p:nvPr/>
            </p:nvSpPr>
            <p:spPr>
              <a:xfrm>
                <a:off x="3670520" y="3130345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48" y="0"/>
                    </a:moveTo>
                    <a:cubicBezTo>
                      <a:pt x="72" y="2"/>
                      <a:pt x="89" y="23"/>
                      <a:pt x="87" y="47"/>
                    </a:cubicBezTo>
                    <a:cubicBezTo>
                      <a:pt x="84" y="71"/>
                      <a:pt x="63" y="88"/>
                      <a:pt x="40" y="85"/>
                    </a:cubicBezTo>
                    <a:cubicBezTo>
                      <a:pt x="16" y="83"/>
                      <a:pt x="-2" y="62"/>
                      <a:pt x="1" y="38"/>
                    </a:cubicBezTo>
                    <a:cubicBezTo>
                      <a:pt x="3" y="14"/>
                      <a:pt x="25" y="-3"/>
                      <a:pt x="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11"/>
              <p:cNvSpPr/>
              <p:nvPr/>
            </p:nvSpPr>
            <p:spPr>
              <a:xfrm>
                <a:off x="3656120" y="3197665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40" y="0"/>
                    </a:moveTo>
                    <a:cubicBezTo>
                      <a:pt x="63" y="-2"/>
                      <a:pt x="84" y="16"/>
                      <a:pt x="87" y="39"/>
                    </a:cubicBezTo>
                    <a:cubicBezTo>
                      <a:pt x="89" y="63"/>
                      <a:pt x="72" y="83"/>
                      <a:pt x="49" y="86"/>
                    </a:cubicBezTo>
                    <a:cubicBezTo>
                      <a:pt x="25" y="88"/>
                      <a:pt x="4" y="71"/>
                      <a:pt x="1" y="48"/>
                    </a:cubicBezTo>
                    <a:cubicBezTo>
                      <a:pt x="-1" y="24"/>
                      <a:pt x="16" y="3"/>
                      <a:pt x="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11"/>
              <p:cNvSpPr/>
              <p:nvPr/>
            </p:nvSpPr>
            <p:spPr>
              <a:xfrm>
                <a:off x="3656480" y="326678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30" y="2"/>
                    </a:moveTo>
                    <a:cubicBezTo>
                      <a:pt x="52" y="-6"/>
                      <a:pt x="77" y="7"/>
                      <a:pt x="84" y="29"/>
                    </a:cubicBezTo>
                    <a:cubicBezTo>
                      <a:pt x="91" y="52"/>
                      <a:pt x="79" y="76"/>
                      <a:pt x="56" y="83"/>
                    </a:cubicBezTo>
                    <a:cubicBezTo>
                      <a:pt x="34" y="91"/>
                      <a:pt x="10" y="78"/>
                      <a:pt x="2" y="56"/>
                    </a:cubicBezTo>
                    <a:cubicBezTo>
                      <a:pt x="-5" y="33"/>
                      <a:pt x="7" y="9"/>
                      <a:pt x="30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11"/>
              <p:cNvSpPr/>
              <p:nvPr/>
            </p:nvSpPr>
            <p:spPr>
              <a:xfrm>
                <a:off x="3670880" y="333410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21" y="6"/>
                    </a:moveTo>
                    <a:cubicBezTo>
                      <a:pt x="42" y="-6"/>
                      <a:pt x="68" y="1"/>
                      <a:pt x="80" y="21"/>
                    </a:cubicBezTo>
                    <a:cubicBezTo>
                      <a:pt x="92" y="42"/>
                      <a:pt x="85" y="68"/>
                      <a:pt x="65" y="80"/>
                    </a:cubicBezTo>
                    <a:cubicBezTo>
                      <a:pt x="44" y="92"/>
                      <a:pt x="18" y="85"/>
                      <a:pt x="6" y="64"/>
                    </a:cubicBezTo>
                    <a:cubicBezTo>
                      <a:pt x="-6" y="44"/>
                      <a:pt x="1" y="17"/>
                      <a:pt x="22" y="6"/>
                    </a:cubicBezTo>
                    <a:lnTo>
                      <a:pt x="21" y="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11"/>
              <p:cNvSpPr/>
              <p:nvPr/>
            </p:nvSpPr>
            <p:spPr>
              <a:xfrm>
                <a:off x="3698960" y="339710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14" y="11"/>
                    </a:moveTo>
                    <a:cubicBezTo>
                      <a:pt x="32" y="-5"/>
                      <a:pt x="59" y="-4"/>
                      <a:pt x="75" y="14"/>
                    </a:cubicBezTo>
                    <a:cubicBezTo>
                      <a:pt x="91" y="32"/>
                      <a:pt x="89" y="59"/>
                      <a:pt x="72" y="75"/>
                    </a:cubicBezTo>
                    <a:cubicBezTo>
                      <a:pt x="54" y="91"/>
                      <a:pt x="27" y="90"/>
                      <a:pt x="11" y="72"/>
                    </a:cubicBezTo>
                    <a:cubicBezTo>
                      <a:pt x="-5" y="55"/>
                      <a:pt x="-3" y="27"/>
                      <a:pt x="14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11"/>
              <p:cNvSpPr/>
              <p:nvPr/>
            </p:nvSpPr>
            <p:spPr>
              <a:xfrm>
                <a:off x="3739280" y="345290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9" y="18"/>
                    </a:moveTo>
                    <a:cubicBezTo>
                      <a:pt x="23" y="-2"/>
                      <a:pt x="50" y="-6"/>
                      <a:pt x="69" y="8"/>
                    </a:cubicBezTo>
                    <a:cubicBezTo>
                      <a:pt x="88" y="22"/>
                      <a:pt x="92" y="49"/>
                      <a:pt x="78" y="68"/>
                    </a:cubicBezTo>
                    <a:cubicBezTo>
                      <a:pt x="64" y="87"/>
                      <a:pt x="38" y="92"/>
                      <a:pt x="18" y="78"/>
                    </a:cubicBezTo>
                    <a:cubicBezTo>
                      <a:pt x="-1" y="64"/>
                      <a:pt x="-5" y="37"/>
                      <a:pt x="9" y="17"/>
                    </a:cubicBezTo>
                    <a:lnTo>
                      <a:pt x="9" y="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11"/>
              <p:cNvSpPr/>
              <p:nvPr/>
            </p:nvSpPr>
            <p:spPr>
              <a:xfrm>
                <a:off x="3790760" y="3498985"/>
                <a:ext cx="30600" cy="30960"/>
              </a:xfrm>
              <a:custGeom>
                <a:rect b="b" l="l" r="r" t="t"/>
                <a:pathLst>
                  <a:path extrusionOk="0" h="86" w="85">
                    <a:moveTo>
                      <a:pt x="4" y="25"/>
                    </a:moveTo>
                    <a:cubicBezTo>
                      <a:pt x="13" y="4"/>
                      <a:pt x="39" y="-6"/>
                      <a:pt x="60" y="4"/>
                    </a:cubicBezTo>
                    <a:cubicBezTo>
                      <a:pt x="82" y="13"/>
                      <a:pt x="92" y="39"/>
                      <a:pt x="82" y="60"/>
                    </a:cubicBezTo>
                    <a:cubicBezTo>
                      <a:pt x="73" y="82"/>
                      <a:pt x="47" y="92"/>
                      <a:pt x="25" y="82"/>
                    </a:cubicBezTo>
                    <a:cubicBezTo>
                      <a:pt x="4" y="73"/>
                      <a:pt x="-6" y="47"/>
                      <a:pt x="4" y="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11"/>
              <p:cNvSpPr/>
              <p:nvPr/>
            </p:nvSpPr>
            <p:spPr>
              <a:xfrm>
                <a:off x="3850520" y="353354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1" y="34"/>
                    </a:moveTo>
                    <a:cubicBezTo>
                      <a:pt x="6" y="10"/>
                      <a:pt x="29" y="-4"/>
                      <a:pt x="52" y="1"/>
                    </a:cubicBezTo>
                    <a:cubicBezTo>
                      <a:pt x="75" y="5"/>
                      <a:pt x="90" y="28"/>
                      <a:pt x="85" y="52"/>
                    </a:cubicBezTo>
                    <a:cubicBezTo>
                      <a:pt x="80" y="75"/>
                      <a:pt x="57" y="90"/>
                      <a:pt x="34" y="85"/>
                    </a:cubicBezTo>
                    <a:cubicBezTo>
                      <a:pt x="11" y="80"/>
                      <a:pt x="-4" y="57"/>
                      <a:pt x="1" y="3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11"/>
              <p:cNvSpPr/>
              <p:nvPr/>
            </p:nvSpPr>
            <p:spPr>
              <a:xfrm>
                <a:off x="3916040" y="355478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0" y="43"/>
                    </a:moveTo>
                    <a:cubicBezTo>
                      <a:pt x="0" y="19"/>
                      <a:pt x="19" y="0"/>
                      <a:pt x="43" y="0"/>
                    </a:cubicBezTo>
                    <a:cubicBezTo>
                      <a:pt x="67" y="0"/>
                      <a:pt x="86" y="19"/>
                      <a:pt x="86" y="43"/>
                    </a:cubicBezTo>
                    <a:cubicBezTo>
                      <a:pt x="86" y="67"/>
                      <a:pt x="67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11"/>
              <p:cNvSpPr/>
              <p:nvPr/>
            </p:nvSpPr>
            <p:spPr>
              <a:xfrm>
                <a:off x="3984440" y="3561985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2" y="52"/>
                    </a:moveTo>
                    <a:cubicBezTo>
                      <a:pt x="-4" y="29"/>
                      <a:pt x="11" y="6"/>
                      <a:pt x="35" y="1"/>
                    </a:cubicBezTo>
                    <a:cubicBezTo>
                      <a:pt x="58" y="-4"/>
                      <a:pt x="81" y="11"/>
                      <a:pt x="86" y="34"/>
                    </a:cubicBezTo>
                    <a:cubicBezTo>
                      <a:pt x="91" y="57"/>
                      <a:pt x="76" y="80"/>
                      <a:pt x="53" y="85"/>
                    </a:cubicBezTo>
                    <a:cubicBezTo>
                      <a:pt x="29" y="90"/>
                      <a:pt x="7" y="75"/>
                      <a:pt x="2" y="5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11"/>
              <p:cNvSpPr/>
              <p:nvPr/>
            </p:nvSpPr>
            <p:spPr>
              <a:xfrm>
                <a:off x="4053200" y="3554785"/>
                <a:ext cx="30600" cy="30960"/>
              </a:xfrm>
              <a:custGeom>
                <a:rect b="b" l="l" r="r" t="t"/>
                <a:pathLst>
                  <a:path extrusionOk="0" h="86" w="85">
                    <a:moveTo>
                      <a:pt x="4" y="60"/>
                    </a:moveTo>
                    <a:cubicBezTo>
                      <a:pt x="-6" y="39"/>
                      <a:pt x="3" y="14"/>
                      <a:pt x="25" y="4"/>
                    </a:cubicBezTo>
                    <a:cubicBezTo>
                      <a:pt x="46" y="-5"/>
                      <a:pt x="73" y="4"/>
                      <a:pt x="82" y="25"/>
                    </a:cubicBezTo>
                    <a:cubicBezTo>
                      <a:pt x="92" y="47"/>
                      <a:pt x="82" y="73"/>
                      <a:pt x="61" y="82"/>
                    </a:cubicBezTo>
                    <a:cubicBezTo>
                      <a:pt x="39" y="92"/>
                      <a:pt x="14" y="82"/>
                      <a:pt x="4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11"/>
              <p:cNvSpPr/>
              <p:nvPr/>
            </p:nvSpPr>
            <p:spPr>
              <a:xfrm>
                <a:off x="4118720" y="353354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8" y="68"/>
                    </a:moveTo>
                    <a:cubicBezTo>
                      <a:pt x="-6" y="49"/>
                      <a:pt x="-1" y="22"/>
                      <a:pt x="18" y="8"/>
                    </a:cubicBezTo>
                    <a:cubicBezTo>
                      <a:pt x="37" y="-6"/>
                      <a:pt x="64" y="-2"/>
                      <a:pt x="78" y="18"/>
                    </a:cubicBezTo>
                    <a:cubicBezTo>
                      <a:pt x="92" y="37"/>
                      <a:pt x="88" y="64"/>
                      <a:pt x="69" y="78"/>
                    </a:cubicBezTo>
                    <a:cubicBezTo>
                      <a:pt x="49" y="92"/>
                      <a:pt x="22" y="87"/>
                      <a:pt x="8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11"/>
              <p:cNvSpPr/>
              <p:nvPr/>
            </p:nvSpPr>
            <p:spPr>
              <a:xfrm>
                <a:off x="4178480" y="349898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14" y="75"/>
                    </a:moveTo>
                    <a:cubicBezTo>
                      <a:pt x="-3" y="59"/>
                      <a:pt x="-5" y="32"/>
                      <a:pt x="11" y="14"/>
                    </a:cubicBezTo>
                    <a:cubicBezTo>
                      <a:pt x="27" y="-3"/>
                      <a:pt x="54" y="-5"/>
                      <a:pt x="72" y="11"/>
                    </a:cubicBezTo>
                    <a:cubicBezTo>
                      <a:pt x="89" y="27"/>
                      <a:pt x="91" y="54"/>
                      <a:pt x="75" y="72"/>
                    </a:cubicBezTo>
                    <a:cubicBezTo>
                      <a:pt x="59" y="90"/>
                      <a:pt x="32" y="91"/>
                      <a:pt x="14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11"/>
              <p:cNvSpPr/>
              <p:nvPr/>
            </p:nvSpPr>
            <p:spPr>
              <a:xfrm>
                <a:off x="4229600" y="3452905"/>
                <a:ext cx="30600" cy="30960"/>
              </a:xfrm>
              <a:custGeom>
                <a:rect b="b" l="l" r="r" t="t"/>
                <a:pathLst>
                  <a:path extrusionOk="0" h="86" w="85">
                    <a:moveTo>
                      <a:pt x="22" y="80"/>
                    </a:moveTo>
                    <a:cubicBezTo>
                      <a:pt x="1" y="68"/>
                      <a:pt x="-6" y="42"/>
                      <a:pt x="6" y="21"/>
                    </a:cubicBezTo>
                    <a:cubicBezTo>
                      <a:pt x="18" y="1"/>
                      <a:pt x="44" y="-6"/>
                      <a:pt x="65" y="6"/>
                    </a:cubicBezTo>
                    <a:cubicBezTo>
                      <a:pt x="85" y="17"/>
                      <a:pt x="92" y="44"/>
                      <a:pt x="80" y="64"/>
                    </a:cubicBezTo>
                    <a:cubicBezTo>
                      <a:pt x="69" y="85"/>
                      <a:pt x="42" y="92"/>
                      <a:pt x="22" y="8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11"/>
              <p:cNvSpPr/>
              <p:nvPr/>
            </p:nvSpPr>
            <p:spPr>
              <a:xfrm>
                <a:off x="4270280" y="339710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30" y="84"/>
                    </a:moveTo>
                    <a:cubicBezTo>
                      <a:pt x="7" y="76"/>
                      <a:pt x="-5" y="52"/>
                      <a:pt x="2" y="30"/>
                    </a:cubicBezTo>
                    <a:cubicBezTo>
                      <a:pt x="9" y="7"/>
                      <a:pt x="34" y="-5"/>
                      <a:pt x="56" y="2"/>
                    </a:cubicBezTo>
                    <a:cubicBezTo>
                      <a:pt x="79" y="10"/>
                      <a:pt x="91" y="34"/>
                      <a:pt x="84" y="56"/>
                    </a:cubicBezTo>
                    <a:cubicBezTo>
                      <a:pt x="77" y="79"/>
                      <a:pt x="53" y="91"/>
                      <a:pt x="30" y="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11"/>
              <p:cNvSpPr/>
              <p:nvPr/>
            </p:nvSpPr>
            <p:spPr>
              <a:xfrm>
                <a:off x="4298000" y="3334105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39" y="86"/>
                    </a:moveTo>
                    <a:cubicBezTo>
                      <a:pt x="16" y="83"/>
                      <a:pt x="-1" y="62"/>
                      <a:pt x="1" y="38"/>
                    </a:cubicBezTo>
                    <a:cubicBezTo>
                      <a:pt x="4" y="15"/>
                      <a:pt x="25" y="-2"/>
                      <a:pt x="48" y="0"/>
                    </a:cubicBezTo>
                    <a:cubicBezTo>
                      <a:pt x="72" y="3"/>
                      <a:pt x="89" y="24"/>
                      <a:pt x="87" y="47"/>
                    </a:cubicBezTo>
                    <a:cubicBezTo>
                      <a:pt x="84" y="71"/>
                      <a:pt x="63" y="88"/>
                      <a:pt x="39" y="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11"/>
              <p:cNvSpPr/>
              <p:nvPr/>
            </p:nvSpPr>
            <p:spPr>
              <a:xfrm>
                <a:off x="4312400" y="326678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48" y="85"/>
                    </a:moveTo>
                    <a:cubicBezTo>
                      <a:pt x="25" y="88"/>
                      <a:pt x="3" y="71"/>
                      <a:pt x="1" y="47"/>
                    </a:cubicBezTo>
                    <a:cubicBezTo>
                      <a:pt x="-1" y="23"/>
                      <a:pt x="16" y="2"/>
                      <a:pt x="39" y="0"/>
                    </a:cubicBezTo>
                    <a:cubicBezTo>
                      <a:pt x="63" y="-3"/>
                      <a:pt x="84" y="14"/>
                      <a:pt x="86" y="38"/>
                    </a:cubicBezTo>
                    <a:cubicBezTo>
                      <a:pt x="89" y="62"/>
                      <a:pt x="72" y="83"/>
                      <a:pt x="48" y="8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11"/>
              <p:cNvSpPr/>
              <p:nvPr/>
            </p:nvSpPr>
            <p:spPr>
              <a:xfrm>
                <a:off x="4312760" y="319766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56" y="84"/>
                    </a:moveTo>
                    <a:cubicBezTo>
                      <a:pt x="34" y="91"/>
                      <a:pt x="9" y="79"/>
                      <a:pt x="2" y="56"/>
                    </a:cubicBezTo>
                    <a:cubicBezTo>
                      <a:pt x="-5" y="34"/>
                      <a:pt x="7" y="10"/>
                      <a:pt x="30" y="2"/>
                    </a:cubicBezTo>
                    <a:cubicBezTo>
                      <a:pt x="52" y="-5"/>
                      <a:pt x="76" y="7"/>
                      <a:pt x="84" y="30"/>
                    </a:cubicBezTo>
                    <a:cubicBezTo>
                      <a:pt x="91" y="53"/>
                      <a:pt x="79" y="77"/>
                      <a:pt x="56" y="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11"/>
              <p:cNvSpPr/>
              <p:nvPr/>
            </p:nvSpPr>
            <p:spPr>
              <a:xfrm>
                <a:off x="4298360" y="3129985"/>
                <a:ext cx="30600" cy="31320"/>
              </a:xfrm>
              <a:custGeom>
                <a:rect b="b" l="l" r="r" t="t"/>
                <a:pathLst>
                  <a:path extrusionOk="0" h="87" w="85">
                    <a:moveTo>
                      <a:pt x="65" y="81"/>
                    </a:moveTo>
                    <a:cubicBezTo>
                      <a:pt x="44" y="93"/>
                      <a:pt x="18" y="86"/>
                      <a:pt x="6" y="65"/>
                    </a:cubicBezTo>
                    <a:cubicBezTo>
                      <a:pt x="-6" y="45"/>
                      <a:pt x="1" y="18"/>
                      <a:pt x="21" y="6"/>
                    </a:cubicBezTo>
                    <a:cubicBezTo>
                      <a:pt x="42" y="-6"/>
                      <a:pt x="68" y="1"/>
                      <a:pt x="80" y="22"/>
                    </a:cubicBezTo>
                    <a:cubicBezTo>
                      <a:pt x="92" y="43"/>
                      <a:pt x="85" y="69"/>
                      <a:pt x="65" y="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11"/>
              <p:cNvSpPr/>
              <p:nvPr/>
            </p:nvSpPr>
            <p:spPr>
              <a:xfrm>
                <a:off x="4270280" y="306734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72" y="75"/>
                    </a:moveTo>
                    <a:cubicBezTo>
                      <a:pt x="54" y="90"/>
                      <a:pt x="27" y="89"/>
                      <a:pt x="11" y="71"/>
                    </a:cubicBezTo>
                    <a:cubicBezTo>
                      <a:pt x="-4" y="54"/>
                      <a:pt x="-3" y="27"/>
                      <a:pt x="15" y="11"/>
                    </a:cubicBezTo>
                    <a:cubicBezTo>
                      <a:pt x="32" y="-5"/>
                      <a:pt x="59" y="-4"/>
                      <a:pt x="75" y="14"/>
                    </a:cubicBezTo>
                    <a:cubicBezTo>
                      <a:pt x="91" y="31"/>
                      <a:pt x="90" y="59"/>
                      <a:pt x="72" y="74"/>
                    </a:cubicBezTo>
                    <a:lnTo>
                      <a:pt x="72" y="7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11"/>
              <p:cNvSpPr/>
              <p:nvPr/>
            </p:nvSpPr>
            <p:spPr>
              <a:xfrm>
                <a:off x="4229600" y="301154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78" y="68"/>
                    </a:moveTo>
                    <a:cubicBezTo>
                      <a:pt x="64" y="87"/>
                      <a:pt x="37" y="91"/>
                      <a:pt x="18" y="77"/>
                    </a:cubicBezTo>
                    <a:cubicBezTo>
                      <a:pt x="-1" y="63"/>
                      <a:pt x="-5" y="37"/>
                      <a:pt x="9" y="17"/>
                    </a:cubicBezTo>
                    <a:cubicBezTo>
                      <a:pt x="23" y="-2"/>
                      <a:pt x="50" y="-6"/>
                      <a:pt x="69" y="8"/>
                    </a:cubicBezTo>
                    <a:cubicBezTo>
                      <a:pt x="88" y="22"/>
                      <a:pt x="92" y="49"/>
                      <a:pt x="78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11"/>
              <p:cNvSpPr/>
              <p:nvPr/>
            </p:nvSpPr>
            <p:spPr>
              <a:xfrm>
                <a:off x="4178480" y="2965105"/>
                <a:ext cx="30600" cy="31320"/>
              </a:xfrm>
              <a:custGeom>
                <a:rect b="b" l="l" r="r" t="t"/>
                <a:pathLst>
                  <a:path extrusionOk="0" h="87" w="85">
                    <a:moveTo>
                      <a:pt x="82" y="61"/>
                    </a:moveTo>
                    <a:cubicBezTo>
                      <a:pt x="73" y="83"/>
                      <a:pt x="47" y="92"/>
                      <a:pt x="26" y="83"/>
                    </a:cubicBezTo>
                    <a:cubicBezTo>
                      <a:pt x="4" y="73"/>
                      <a:pt x="-6" y="48"/>
                      <a:pt x="4" y="26"/>
                    </a:cubicBezTo>
                    <a:cubicBezTo>
                      <a:pt x="14" y="4"/>
                      <a:pt x="39" y="-6"/>
                      <a:pt x="60" y="4"/>
                    </a:cubicBezTo>
                    <a:cubicBezTo>
                      <a:pt x="82" y="13"/>
                      <a:pt x="92" y="39"/>
                      <a:pt x="82" y="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11"/>
              <p:cNvSpPr/>
              <p:nvPr/>
            </p:nvSpPr>
            <p:spPr>
              <a:xfrm>
                <a:off x="4118720" y="293090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85" y="51"/>
                    </a:moveTo>
                    <a:cubicBezTo>
                      <a:pt x="80" y="75"/>
                      <a:pt x="58" y="90"/>
                      <a:pt x="34" y="85"/>
                    </a:cubicBezTo>
                    <a:cubicBezTo>
                      <a:pt x="11" y="80"/>
                      <a:pt x="-4" y="57"/>
                      <a:pt x="1" y="34"/>
                    </a:cubicBezTo>
                    <a:cubicBezTo>
                      <a:pt x="6" y="10"/>
                      <a:pt x="29" y="-4"/>
                      <a:pt x="52" y="1"/>
                    </a:cubicBezTo>
                    <a:cubicBezTo>
                      <a:pt x="75" y="5"/>
                      <a:pt x="90" y="28"/>
                      <a:pt x="85" y="5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11"/>
              <p:cNvSpPr/>
              <p:nvPr/>
            </p:nvSpPr>
            <p:spPr>
              <a:xfrm>
                <a:off x="4053200" y="2909665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86" y="42"/>
                    </a:moveTo>
                    <a:cubicBezTo>
                      <a:pt x="86" y="66"/>
                      <a:pt x="67" y="85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ubicBezTo>
                      <a:pt x="0" y="20"/>
                      <a:pt x="19" y="0"/>
                      <a:pt x="43" y="0"/>
                    </a:cubicBezTo>
                    <a:cubicBezTo>
                      <a:pt x="67" y="0"/>
                      <a:pt x="86" y="19"/>
                      <a:pt x="86" y="43"/>
                    </a:cubicBezTo>
                    <a:lnTo>
                      <a:pt x="86" y="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11"/>
              <p:cNvSpPr/>
              <p:nvPr/>
            </p:nvSpPr>
            <p:spPr>
              <a:xfrm>
                <a:off x="3973640" y="3694105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0" y="74"/>
                    </a:moveTo>
                    <a:cubicBezTo>
                      <a:pt x="0" y="33"/>
                      <a:pt x="33" y="0"/>
                      <a:pt x="73" y="0"/>
                    </a:cubicBezTo>
                    <a:cubicBezTo>
                      <a:pt x="114" y="0"/>
                      <a:pt x="147" y="33"/>
                      <a:pt x="147" y="74"/>
                    </a:cubicBezTo>
                    <a:cubicBezTo>
                      <a:pt x="147" y="115"/>
                      <a:pt x="114" y="148"/>
                      <a:pt x="73" y="148"/>
                    </a:cubicBezTo>
                    <a:cubicBezTo>
                      <a:pt x="33" y="148"/>
                      <a:pt x="0" y="115"/>
                      <a:pt x="0" y="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11"/>
              <p:cNvSpPr/>
              <p:nvPr/>
            </p:nvSpPr>
            <p:spPr>
              <a:xfrm>
                <a:off x="3973640" y="2747665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147" y="74"/>
                    </a:moveTo>
                    <a:cubicBezTo>
                      <a:pt x="147" y="115"/>
                      <a:pt x="114" y="148"/>
                      <a:pt x="74" y="148"/>
                    </a:cubicBezTo>
                    <a:cubicBezTo>
                      <a:pt x="33" y="148"/>
                      <a:pt x="0" y="115"/>
                      <a:pt x="0" y="74"/>
                    </a:cubicBezTo>
                    <a:cubicBezTo>
                      <a:pt x="0" y="34"/>
                      <a:pt x="33" y="0"/>
                      <a:pt x="74" y="0"/>
                    </a:cubicBezTo>
                    <a:cubicBezTo>
                      <a:pt x="114" y="0"/>
                      <a:pt x="147" y="34"/>
                      <a:pt x="147" y="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11"/>
              <p:cNvSpPr/>
              <p:nvPr/>
            </p:nvSpPr>
            <p:spPr>
              <a:xfrm>
                <a:off x="3875000" y="2758465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146" y="58"/>
                    </a:moveTo>
                    <a:cubicBezTo>
                      <a:pt x="155" y="97"/>
                      <a:pt x="129" y="137"/>
                      <a:pt x="90" y="145"/>
                    </a:cubicBezTo>
                    <a:cubicBezTo>
                      <a:pt x="50" y="153"/>
                      <a:pt x="11" y="128"/>
                      <a:pt x="2" y="88"/>
                    </a:cubicBezTo>
                    <a:cubicBezTo>
                      <a:pt x="-6" y="48"/>
                      <a:pt x="19" y="9"/>
                      <a:pt x="59" y="1"/>
                    </a:cubicBezTo>
                    <a:cubicBezTo>
                      <a:pt x="99" y="-8"/>
                      <a:pt x="138" y="18"/>
                      <a:pt x="146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11"/>
              <p:cNvSpPr/>
              <p:nvPr/>
            </p:nvSpPr>
            <p:spPr>
              <a:xfrm>
                <a:off x="3780680" y="2789065"/>
                <a:ext cx="53280" cy="52920"/>
              </a:xfrm>
              <a:custGeom>
                <a:rect b="b" l="l" r="r" t="t"/>
                <a:pathLst>
                  <a:path extrusionOk="0" h="147" w="148">
                    <a:moveTo>
                      <a:pt x="142" y="43"/>
                    </a:moveTo>
                    <a:cubicBezTo>
                      <a:pt x="159" y="80"/>
                      <a:pt x="142" y="123"/>
                      <a:pt x="105" y="140"/>
                    </a:cubicBezTo>
                    <a:cubicBezTo>
                      <a:pt x="68" y="157"/>
                      <a:pt x="23" y="140"/>
                      <a:pt x="7" y="103"/>
                    </a:cubicBezTo>
                    <a:cubicBezTo>
                      <a:pt x="-10" y="66"/>
                      <a:pt x="8" y="22"/>
                      <a:pt x="45" y="6"/>
                    </a:cubicBezTo>
                    <a:cubicBezTo>
                      <a:pt x="82" y="-11"/>
                      <a:pt x="125" y="6"/>
                      <a:pt x="142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11"/>
              <p:cNvSpPr/>
              <p:nvPr/>
            </p:nvSpPr>
            <p:spPr>
              <a:xfrm>
                <a:off x="3695360" y="2838385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133" y="30"/>
                    </a:moveTo>
                    <a:cubicBezTo>
                      <a:pt x="158" y="63"/>
                      <a:pt x="150" y="109"/>
                      <a:pt x="117" y="133"/>
                    </a:cubicBezTo>
                    <a:cubicBezTo>
                      <a:pt x="84" y="157"/>
                      <a:pt x="38" y="149"/>
                      <a:pt x="14" y="117"/>
                    </a:cubicBezTo>
                    <a:cubicBezTo>
                      <a:pt x="-10" y="84"/>
                      <a:pt x="-2" y="38"/>
                      <a:pt x="31" y="14"/>
                    </a:cubicBezTo>
                    <a:cubicBezTo>
                      <a:pt x="63" y="-10"/>
                      <a:pt x="110" y="-3"/>
                      <a:pt x="133" y="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11"/>
              <p:cNvSpPr/>
              <p:nvPr/>
            </p:nvSpPr>
            <p:spPr>
              <a:xfrm>
                <a:off x="3621920" y="2904625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123" y="18"/>
                    </a:moveTo>
                    <a:cubicBezTo>
                      <a:pt x="153" y="46"/>
                      <a:pt x="156" y="92"/>
                      <a:pt x="129" y="122"/>
                    </a:cubicBezTo>
                    <a:cubicBezTo>
                      <a:pt x="101" y="153"/>
                      <a:pt x="55" y="155"/>
                      <a:pt x="24" y="128"/>
                    </a:cubicBezTo>
                    <a:cubicBezTo>
                      <a:pt x="-6" y="100"/>
                      <a:pt x="-8" y="55"/>
                      <a:pt x="19" y="24"/>
                    </a:cubicBezTo>
                    <a:cubicBezTo>
                      <a:pt x="46" y="-6"/>
                      <a:pt x="93" y="-9"/>
                      <a:pt x="123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11"/>
              <p:cNvSpPr/>
              <p:nvPr/>
            </p:nvSpPr>
            <p:spPr>
              <a:xfrm>
                <a:off x="3563600" y="2984545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111" y="10"/>
                    </a:moveTo>
                    <a:cubicBezTo>
                      <a:pt x="146" y="30"/>
                      <a:pt x="158" y="75"/>
                      <a:pt x="138" y="110"/>
                    </a:cubicBezTo>
                    <a:cubicBezTo>
                      <a:pt x="118" y="145"/>
                      <a:pt x="72" y="157"/>
                      <a:pt x="37" y="137"/>
                    </a:cubicBezTo>
                    <a:cubicBezTo>
                      <a:pt x="2" y="117"/>
                      <a:pt x="-11" y="73"/>
                      <a:pt x="10" y="37"/>
                    </a:cubicBezTo>
                    <a:cubicBezTo>
                      <a:pt x="30" y="2"/>
                      <a:pt x="76" y="-11"/>
                      <a:pt x="111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11"/>
              <p:cNvSpPr/>
              <p:nvPr/>
            </p:nvSpPr>
            <p:spPr>
              <a:xfrm>
                <a:off x="3523280" y="3074545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97" y="4"/>
                    </a:moveTo>
                    <a:cubicBezTo>
                      <a:pt x="136" y="17"/>
                      <a:pt x="157" y="58"/>
                      <a:pt x="144" y="97"/>
                    </a:cubicBezTo>
                    <a:cubicBezTo>
                      <a:pt x="132" y="136"/>
                      <a:pt x="89" y="157"/>
                      <a:pt x="51" y="144"/>
                    </a:cubicBezTo>
                    <a:cubicBezTo>
                      <a:pt x="12" y="132"/>
                      <a:pt x="-9" y="90"/>
                      <a:pt x="4" y="51"/>
                    </a:cubicBezTo>
                    <a:cubicBezTo>
                      <a:pt x="17" y="13"/>
                      <a:pt x="58" y="-9"/>
                      <a:pt x="97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11"/>
              <p:cNvSpPr/>
              <p:nvPr/>
            </p:nvSpPr>
            <p:spPr>
              <a:xfrm>
                <a:off x="3502760" y="3171745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82" y="0"/>
                    </a:moveTo>
                    <a:cubicBezTo>
                      <a:pt x="122" y="4"/>
                      <a:pt x="152" y="40"/>
                      <a:pt x="147" y="81"/>
                    </a:cubicBezTo>
                    <a:cubicBezTo>
                      <a:pt x="143" y="121"/>
                      <a:pt x="107" y="151"/>
                      <a:pt x="66" y="147"/>
                    </a:cubicBezTo>
                    <a:cubicBezTo>
                      <a:pt x="26" y="142"/>
                      <a:pt x="-3" y="106"/>
                      <a:pt x="1" y="66"/>
                    </a:cubicBezTo>
                    <a:cubicBezTo>
                      <a:pt x="5" y="25"/>
                      <a:pt x="41" y="-4"/>
                      <a:pt x="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11"/>
              <p:cNvSpPr/>
              <p:nvPr/>
            </p:nvSpPr>
            <p:spPr>
              <a:xfrm>
                <a:off x="3502760" y="3270745"/>
                <a:ext cx="53280" cy="53280"/>
              </a:xfrm>
              <a:custGeom>
                <a:rect b="b" l="l" r="r" t="t"/>
                <a:pathLst>
                  <a:path extrusionOk="0" h="148" w="148">
                    <a:moveTo>
                      <a:pt x="66" y="0"/>
                    </a:moveTo>
                    <a:cubicBezTo>
                      <a:pt x="107" y="-4"/>
                      <a:pt x="143" y="25"/>
                      <a:pt x="148" y="65"/>
                    </a:cubicBezTo>
                    <a:cubicBezTo>
                      <a:pt x="152" y="106"/>
                      <a:pt x="122" y="142"/>
                      <a:pt x="82" y="147"/>
                    </a:cubicBezTo>
                    <a:cubicBezTo>
                      <a:pt x="41" y="151"/>
                      <a:pt x="5" y="121"/>
                      <a:pt x="1" y="81"/>
                    </a:cubicBezTo>
                    <a:cubicBezTo>
                      <a:pt x="-3" y="40"/>
                      <a:pt x="26" y="4"/>
                      <a:pt x="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11"/>
              <p:cNvSpPr/>
              <p:nvPr/>
            </p:nvSpPr>
            <p:spPr>
              <a:xfrm>
                <a:off x="3523280" y="3367225"/>
                <a:ext cx="53280" cy="53280"/>
              </a:xfrm>
              <a:custGeom>
                <a:rect b="b" l="l" r="r" t="t"/>
                <a:pathLst>
                  <a:path extrusionOk="0" h="148" w="148">
                    <a:moveTo>
                      <a:pt x="52" y="4"/>
                    </a:moveTo>
                    <a:cubicBezTo>
                      <a:pt x="90" y="-9"/>
                      <a:pt x="132" y="12"/>
                      <a:pt x="145" y="51"/>
                    </a:cubicBezTo>
                    <a:cubicBezTo>
                      <a:pt x="157" y="90"/>
                      <a:pt x="136" y="131"/>
                      <a:pt x="97" y="144"/>
                    </a:cubicBezTo>
                    <a:cubicBezTo>
                      <a:pt x="59" y="157"/>
                      <a:pt x="17" y="135"/>
                      <a:pt x="4" y="97"/>
                    </a:cubicBezTo>
                    <a:cubicBezTo>
                      <a:pt x="-8" y="58"/>
                      <a:pt x="13" y="17"/>
                      <a:pt x="52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11"/>
              <p:cNvSpPr/>
              <p:nvPr/>
            </p:nvSpPr>
            <p:spPr>
              <a:xfrm>
                <a:off x="3563600" y="3457945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37" y="9"/>
                    </a:moveTo>
                    <a:cubicBezTo>
                      <a:pt x="73" y="-11"/>
                      <a:pt x="118" y="1"/>
                      <a:pt x="138" y="36"/>
                    </a:cubicBezTo>
                    <a:cubicBezTo>
                      <a:pt x="158" y="71"/>
                      <a:pt x="146" y="116"/>
                      <a:pt x="111" y="137"/>
                    </a:cubicBezTo>
                    <a:cubicBezTo>
                      <a:pt x="76" y="157"/>
                      <a:pt x="31" y="145"/>
                      <a:pt x="10" y="110"/>
                    </a:cubicBezTo>
                    <a:cubicBezTo>
                      <a:pt x="-10" y="74"/>
                      <a:pt x="2" y="29"/>
                      <a:pt x="37" y="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11"/>
              <p:cNvSpPr/>
              <p:nvPr/>
            </p:nvSpPr>
            <p:spPr>
              <a:xfrm>
                <a:off x="3621920" y="3537865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24" y="19"/>
                    </a:moveTo>
                    <a:cubicBezTo>
                      <a:pt x="54" y="-9"/>
                      <a:pt x="101" y="-6"/>
                      <a:pt x="128" y="24"/>
                    </a:cubicBezTo>
                    <a:cubicBezTo>
                      <a:pt x="156" y="54"/>
                      <a:pt x="153" y="101"/>
                      <a:pt x="123" y="128"/>
                    </a:cubicBezTo>
                    <a:cubicBezTo>
                      <a:pt x="93" y="155"/>
                      <a:pt x="46" y="153"/>
                      <a:pt x="19" y="123"/>
                    </a:cubicBezTo>
                    <a:cubicBezTo>
                      <a:pt x="-8" y="92"/>
                      <a:pt x="-6" y="46"/>
                      <a:pt x="24" y="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11"/>
              <p:cNvSpPr/>
              <p:nvPr/>
            </p:nvSpPr>
            <p:spPr>
              <a:xfrm>
                <a:off x="3695360" y="3604105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14" y="30"/>
                    </a:moveTo>
                    <a:cubicBezTo>
                      <a:pt x="38" y="-3"/>
                      <a:pt x="84" y="-10"/>
                      <a:pt x="117" y="13"/>
                    </a:cubicBezTo>
                    <a:cubicBezTo>
                      <a:pt x="150" y="37"/>
                      <a:pt x="158" y="84"/>
                      <a:pt x="133" y="117"/>
                    </a:cubicBezTo>
                    <a:cubicBezTo>
                      <a:pt x="110" y="150"/>
                      <a:pt x="63" y="157"/>
                      <a:pt x="31" y="133"/>
                    </a:cubicBezTo>
                    <a:cubicBezTo>
                      <a:pt x="-2" y="109"/>
                      <a:pt x="-9" y="63"/>
                      <a:pt x="14" y="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11"/>
              <p:cNvSpPr/>
              <p:nvPr/>
            </p:nvSpPr>
            <p:spPr>
              <a:xfrm>
                <a:off x="3781040" y="3653425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6" y="44"/>
                    </a:moveTo>
                    <a:cubicBezTo>
                      <a:pt x="23" y="6"/>
                      <a:pt x="67" y="-10"/>
                      <a:pt x="104" y="6"/>
                    </a:cubicBezTo>
                    <a:cubicBezTo>
                      <a:pt x="141" y="23"/>
                      <a:pt x="158" y="67"/>
                      <a:pt x="141" y="104"/>
                    </a:cubicBezTo>
                    <a:cubicBezTo>
                      <a:pt x="125" y="141"/>
                      <a:pt x="81" y="158"/>
                      <a:pt x="44" y="141"/>
                    </a:cubicBezTo>
                    <a:cubicBezTo>
                      <a:pt x="7" y="125"/>
                      <a:pt x="-10" y="81"/>
                      <a:pt x="7" y="44"/>
                    </a:cubicBezTo>
                    <a:lnTo>
                      <a:pt x="6" y="4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11"/>
              <p:cNvSpPr/>
              <p:nvPr/>
            </p:nvSpPr>
            <p:spPr>
              <a:xfrm>
                <a:off x="3875000" y="3684025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2" y="58"/>
                    </a:moveTo>
                    <a:cubicBezTo>
                      <a:pt x="11" y="18"/>
                      <a:pt x="50" y="-7"/>
                      <a:pt x="90" y="1"/>
                    </a:cubicBezTo>
                    <a:cubicBezTo>
                      <a:pt x="129" y="10"/>
                      <a:pt x="155" y="49"/>
                      <a:pt x="146" y="89"/>
                    </a:cubicBezTo>
                    <a:cubicBezTo>
                      <a:pt x="138" y="129"/>
                      <a:pt x="99" y="154"/>
                      <a:pt x="59" y="146"/>
                    </a:cubicBezTo>
                    <a:cubicBezTo>
                      <a:pt x="19" y="137"/>
                      <a:pt x="-6" y="98"/>
                      <a:pt x="2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11"/>
              <p:cNvSpPr/>
              <p:nvPr/>
            </p:nvSpPr>
            <p:spPr>
              <a:xfrm>
                <a:off x="4071920" y="3684025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2" y="89"/>
                    </a:moveTo>
                    <a:cubicBezTo>
                      <a:pt x="-7" y="49"/>
                      <a:pt x="19" y="10"/>
                      <a:pt x="58" y="1"/>
                    </a:cubicBezTo>
                    <a:cubicBezTo>
                      <a:pt x="98" y="-7"/>
                      <a:pt x="137" y="18"/>
                      <a:pt x="146" y="58"/>
                    </a:cubicBezTo>
                    <a:cubicBezTo>
                      <a:pt x="154" y="98"/>
                      <a:pt x="129" y="138"/>
                      <a:pt x="89" y="146"/>
                    </a:cubicBezTo>
                    <a:cubicBezTo>
                      <a:pt x="49" y="155"/>
                      <a:pt x="10" y="129"/>
                      <a:pt x="2" y="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11"/>
              <p:cNvSpPr/>
              <p:nvPr/>
            </p:nvSpPr>
            <p:spPr>
              <a:xfrm>
                <a:off x="4165880" y="3653425"/>
                <a:ext cx="53280" cy="53280"/>
              </a:xfrm>
              <a:custGeom>
                <a:rect b="b" l="l" r="r" t="t"/>
                <a:pathLst>
                  <a:path extrusionOk="0" h="148" w="148">
                    <a:moveTo>
                      <a:pt x="7" y="104"/>
                    </a:moveTo>
                    <a:cubicBezTo>
                      <a:pt x="-10" y="66"/>
                      <a:pt x="7" y="23"/>
                      <a:pt x="44" y="6"/>
                    </a:cubicBezTo>
                    <a:cubicBezTo>
                      <a:pt x="81" y="-11"/>
                      <a:pt x="125" y="6"/>
                      <a:pt x="142" y="44"/>
                    </a:cubicBezTo>
                    <a:cubicBezTo>
                      <a:pt x="158" y="81"/>
                      <a:pt x="141" y="125"/>
                      <a:pt x="104" y="141"/>
                    </a:cubicBezTo>
                    <a:cubicBezTo>
                      <a:pt x="66" y="158"/>
                      <a:pt x="24" y="141"/>
                      <a:pt x="7" y="103"/>
                    </a:cubicBezTo>
                    <a:lnTo>
                      <a:pt x="7" y="10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11"/>
              <p:cNvSpPr/>
              <p:nvPr/>
            </p:nvSpPr>
            <p:spPr>
              <a:xfrm>
                <a:off x="4251560" y="3604105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14" y="117"/>
                    </a:moveTo>
                    <a:cubicBezTo>
                      <a:pt x="-9" y="84"/>
                      <a:pt x="-2" y="37"/>
                      <a:pt x="31" y="14"/>
                    </a:cubicBezTo>
                    <a:cubicBezTo>
                      <a:pt x="64" y="-10"/>
                      <a:pt x="110" y="-3"/>
                      <a:pt x="134" y="30"/>
                    </a:cubicBezTo>
                    <a:cubicBezTo>
                      <a:pt x="158" y="63"/>
                      <a:pt x="150" y="109"/>
                      <a:pt x="117" y="133"/>
                    </a:cubicBezTo>
                    <a:cubicBezTo>
                      <a:pt x="84" y="157"/>
                      <a:pt x="39" y="150"/>
                      <a:pt x="15" y="117"/>
                    </a:cubicBezTo>
                    <a:lnTo>
                      <a:pt x="14" y="1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11"/>
              <p:cNvSpPr/>
              <p:nvPr/>
            </p:nvSpPr>
            <p:spPr>
              <a:xfrm>
                <a:off x="4325000" y="3537865"/>
                <a:ext cx="53280" cy="52920"/>
              </a:xfrm>
              <a:custGeom>
                <a:rect b="b" l="l" r="r" t="t"/>
                <a:pathLst>
                  <a:path extrusionOk="0" h="147" w="148">
                    <a:moveTo>
                      <a:pt x="25" y="128"/>
                    </a:moveTo>
                    <a:cubicBezTo>
                      <a:pt x="-5" y="101"/>
                      <a:pt x="-8" y="54"/>
                      <a:pt x="20" y="24"/>
                    </a:cubicBezTo>
                    <a:cubicBezTo>
                      <a:pt x="47" y="-6"/>
                      <a:pt x="93" y="-9"/>
                      <a:pt x="124" y="18"/>
                    </a:cubicBezTo>
                    <a:cubicBezTo>
                      <a:pt x="154" y="46"/>
                      <a:pt x="157" y="92"/>
                      <a:pt x="129" y="123"/>
                    </a:cubicBezTo>
                    <a:cubicBezTo>
                      <a:pt x="102" y="153"/>
                      <a:pt x="55" y="155"/>
                      <a:pt x="25" y="1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11"/>
              <p:cNvSpPr/>
              <p:nvPr/>
            </p:nvSpPr>
            <p:spPr>
              <a:xfrm>
                <a:off x="4383320" y="3457945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37" y="137"/>
                    </a:moveTo>
                    <a:cubicBezTo>
                      <a:pt x="2" y="116"/>
                      <a:pt x="-10" y="71"/>
                      <a:pt x="10" y="36"/>
                    </a:cubicBezTo>
                    <a:cubicBezTo>
                      <a:pt x="30" y="1"/>
                      <a:pt x="75" y="-11"/>
                      <a:pt x="111" y="9"/>
                    </a:cubicBezTo>
                    <a:cubicBezTo>
                      <a:pt x="146" y="30"/>
                      <a:pt x="158" y="75"/>
                      <a:pt x="138" y="110"/>
                    </a:cubicBezTo>
                    <a:cubicBezTo>
                      <a:pt x="117" y="145"/>
                      <a:pt x="72" y="157"/>
                      <a:pt x="37" y="13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11"/>
              <p:cNvSpPr/>
              <p:nvPr/>
            </p:nvSpPr>
            <p:spPr>
              <a:xfrm>
                <a:off x="4423280" y="3367225"/>
                <a:ext cx="53280" cy="53280"/>
              </a:xfrm>
              <a:custGeom>
                <a:rect b="b" l="l" r="r" t="t"/>
                <a:pathLst>
                  <a:path extrusionOk="0" h="148" w="148">
                    <a:moveTo>
                      <a:pt x="52" y="144"/>
                    </a:moveTo>
                    <a:cubicBezTo>
                      <a:pt x="13" y="132"/>
                      <a:pt x="-8" y="90"/>
                      <a:pt x="4" y="51"/>
                    </a:cubicBezTo>
                    <a:cubicBezTo>
                      <a:pt x="17" y="12"/>
                      <a:pt x="58" y="-9"/>
                      <a:pt x="97" y="4"/>
                    </a:cubicBezTo>
                    <a:cubicBezTo>
                      <a:pt x="136" y="17"/>
                      <a:pt x="157" y="58"/>
                      <a:pt x="145" y="97"/>
                    </a:cubicBezTo>
                    <a:cubicBezTo>
                      <a:pt x="132" y="136"/>
                      <a:pt x="91" y="157"/>
                      <a:pt x="52" y="1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11"/>
              <p:cNvSpPr/>
              <p:nvPr/>
            </p:nvSpPr>
            <p:spPr>
              <a:xfrm>
                <a:off x="4443800" y="3270745"/>
                <a:ext cx="53280" cy="52920"/>
              </a:xfrm>
              <a:custGeom>
                <a:rect b="b" l="l" r="r" t="t"/>
                <a:pathLst>
                  <a:path extrusionOk="0" h="147" w="148">
                    <a:moveTo>
                      <a:pt x="67" y="147"/>
                    </a:moveTo>
                    <a:cubicBezTo>
                      <a:pt x="26" y="142"/>
                      <a:pt x="-3" y="106"/>
                      <a:pt x="1" y="65"/>
                    </a:cubicBezTo>
                    <a:cubicBezTo>
                      <a:pt x="6" y="25"/>
                      <a:pt x="42" y="-4"/>
                      <a:pt x="83" y="0"/>
                    </a:cubicBezTo>
                    <a:cubicBezTo>
                      <a:pt x="123" y="4"/>
                      <a:pt x="152" y="40"/>
                      <a:pt x="148" y="81"/>
                    </a:cubicBezTo>
                    <a:cubicBezTo>
                      <a:pt x="144" y="121"/>
                      <a:pt x="107" y="150"/>
                      <a:pt x="67" y="146"/>
                    </a:cubicBezTo>
                    <a:lnTo>
                      <a:pt x="67" y="14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11"/>
              <p:cNvSpPr/>
              <p:nvPr/>
            </p:nvSpPr>
            <p:spPr>
              <a:xfrm>
                <a:off x="4443800" y="3171745"/>
                <a:ext cx="53280" cy="53280"/>
              </a:xfrm>
              <a:custGeom>
                <a:rect b="b" l="l" r="r" t="t"/>
                <a:pathLst>
                  <a:path extrusionOk="0" h="148" w="148">
                    <a:moveTo>
                      <a:pt x="83" y="147"/>
                    </a:moveTo>
                    <a:cubicBezTo>
                      <a:pt x="42" y="151"/>
                      <a:pt x="6" y="121"/>
                      <a:pt x="1" y="81"/>
                    </a:cubicBezTo>
                    <a:cubicBezTo>
                      <a:pt x="-3" y="41"/>
                      <a:pt x="26" y="4"/>
                      <a:pt x="67" y="0"/>
                    </a:cubicBezTo>
                    <a:cubicBezTo>
                      <a:pt x="107" y="-4"/>
                      <a:pt x="144" y="25"/>
                      <a:pt x="148" y="66"/>
                    </a:cubicBezTo>
                    <a:cubicBezTo>
                      <a:pt x="152" y="106"/>
                      <a:pt x="123" y="142"/>
                      <a:pt x="83" y="1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11"/>
              <p:cNvSpPr/>
              <p:nvPr/>
            </p:nvSpPr>
            <p:spPr>
              <a:xfrm>
                <a:off x="4423640" y="3074905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97" y="144"/>
                    </a:moveTo>
                    <a:cubicBezTo>
                      <a:pt x="58" y="156"/>
                      <a:pt x="16" y="135"/>
                      <a:pt x="4" y="97"/>
                    </a:cubicBezTo>
                    <a:cubicBezTo>
                      <a:pt x="-9" y="58"/>
                      <a:pt x="12" y="16"/>
                      <a:pt x="51" y="3"/>
                    </a:cubicBezTo>
                    <a:cubicBezTo>
                      <a:pt x="90" y="-9"/>
                      <a:pt x="131" y="12"/>
                      <a:pt x="144" y="51"/>
                    </a:cubicBezTo>
                    <a:cubicBezTo>
                      <a:pt x="156" y="90"/>
                      <a:pt x="135" y="131"/>
                      <a:pt x="97" y="1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11"/>
              <p:cNvSpPr/>
              <p:nvPr/>
            </p:nvSpPr>
            <p:spPr>
              <a:xfrm>
                <a:off x="4383320" y="2984545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111" y="137"/>
                    </a:moveTo>
                    <a:cubicBezTo>
                      <a:pt x="75" y="158"/>
                      <a:pt x="30" y="145"/>
                      <a:pt x="10" y="110"/>
                    </a:cubicBezTo>
                    <a:cubicBezTo>
                      <a:pt x="-10" y="75"/>
                      <a:pt x="2" y="30"/>
                      <a:pt x="37" y="9"/>
                    </a:cubicBezTo>
                    <a:cubicBezTo>
                      <a:pt x="72" y="-11"/>
                      <a:pt x="117" y="1"/>
                      <a:pt x="138" y="36"/>
                    </a:cubicBezTo>
                    <a:cubicBezTo>
                      <a:pt x="158" y="72"/>
                      <a:pt x="146" y="117"/>
                      <a:pt x="111" y="13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11"/>
              <p:cNvSpPr/>
              <p:nvPr/>
            </p:nvSpPr>
            <p:spPr>
              <a:xfrm>
                <a:off x="4325000" y="2904625"/>
                <a:ext cx="53280" cy="52920"/>
              </a:xfrm>
              <a:custGeom>
                <a:rect b="b" l="l" r="r" t="t"/>
                <a:pathLst>
                  <a:path extrusionOk="0" h="147" w="148">
                    <a:moveTo>
                      <a:pt x="124" y="128"/>
                    </a:moveTo>
                    <a:cubicBezTo>
                      <a:pt x="93" y="155"/>
                      <a:pt x="47" y="153"/>
                      <a:pt x="20" y="123"/>
                    </a:cubicBezTo>
                    <a:cubicBezTo>
                      <a:pt x="-8" y="92"/>
                      <a:pt x="-5" y="46"/>
                      <a:pt x="25" y="18"/>
                    </a:cubicBezTo>
                    <a:cubicBezTo>
                      <a:pt x="56" y="-9"/>
                      <a:pt x="102" y="-6"/>
                      <a:pt x="129" y="24"/>
                    </a:cubicBezTo>
                    <a:cubicBezTo>
                      <a:pt x="157" y="54"/>
                      <a:pt x="154" y="101"/>
                      <a:pt x="124" y="1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11"/>
              <p:cNvSpPr/>
              <p:nvPr/>
            </p:nvSpPr>
            <p:spPr>
              <a:xfrm>
                <a:off x="4251560" y="2838025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134" y="117"/>
                    </a:moveTo>
                    <a:cubicBezTo>
                      <a:pt x="110" y="150"/>
                      <a:pt x="64" y="158"/>
                      <a:pt x="31" y="134"/>
                    </a:cubicBezTo>
                    <a:cubicBezTo>
                      <a:pt x="-2" y="110"/>
                      <a:pt x="-9" y="64"/>
                      <a:pt x="14" y="31"/>
                    </a:cubicBezTo>
                    <a:cubicBezTo>
                      <a:pt x="39" y="-2"/>
                      <a:pt x="84" y="-10"/>
                      <a:pt x="117" y="14"/>
                    </a:cubicBezTo>
                    <a:cubicBezTo>
                      <a:pt x="150" y="39"/>
                      <a:pt x="158" y="84"/>
                      <a:pt x="134" y="118"/>
                    </a:cubicBezTo>
                    <a:lnTo>
                      <a:pt x="134" y="1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11"/>
              <p:cNvSpPr/>
              <p:nvPr/>
            </p:nvSpPr>
            <p:spPr>
              <a:xfrm>
                <a:off x="4165880" y="2788705"/>
                <a:ext cx="53280" cy="53280"/>
              </a:xfrm>
              <a:custGeom>
                <a:rect b="b" l="l" r="r" t="t"/>
                <a:pathLst>
                  <a:path extrusionOk="0" h="148" w="148">
                    <a:moveTo>
                      <a:pt x="142" y="104"/>
                    </a:moveTo>
                    <a:cubicBezTo>
                      <a:pt x="125" y="141"/>
                      <a:pt x="81" y="158"/>
                      <a:pt x="44" y="141"/>
                    </a:cubicBezTo>
                    <a:cubicBezTo>
                      <a:pt x="7" y="125"/>
                      <a:pt x="-10" y="81"/>
                      <a:pt x="7" y="44"/>
                    </a:cubicBezTo>
                    <a:cubicBezTo>
                      <a:pt x="24" y="7"/>
                      <a:pt x="67" y="-10"/>
                      <a:pt x="104" y="6"/>
                    </a:cubicBezTo>
                    <a:cubicBezTo>
                      <a:pt x="141" y="23"/>
                      <a:pt x="158" y="66"/>
                      <a:pt x="142" y="10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11"/>
              <p:cNvSpPr/>
              <p:nvPr/>
            </p:nvSpPr>
            <p:spPr>
              <a:xfrm>
                <a:off x="4071920" y="2758465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146" y="88"/>
                    </a:moveTo>
                    <a:cubicBezTo>
                      <a:pt x="138" y="128"/>
                      <a:pt x="98" y="154"/>
                      <a:pt x="59" y="145"/>
                    </a:cubicBezTo>
                    <a:cubicBezTo>
                      <a:pt x="19" y="137"/>
                      <a:pt x="-7" y="97"/>
                      <a:pt x="2" y="57"/>
                    </a:cubicBezTo>
                    <a:cubicBezTo>
                      <a:pt x="10" y="18"/>
                      <a:pt x="49" y="-8"/>
                      <a:pt x="89" y="1"/>
                    </a:cubicBezTo>
                    <a:cubicBezTo>
                      <a:pt x="129" y="9"/>
                      <a:pt x="154" y="48"/>
                      <a:pt x="146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11"/>
              <p:cNvSpPr/>
              <p:nvPr/>
            </p:nvSpPr>
            <p:spPr>
              <a:xfrm>
                <a:off x="3971480" y="2620585"/>
                <a:ext cx="57240" cy="56880"/>
              </a:xfrm>
              <a:custGeom>
                <a:rect b="b" l="l" r="r" t="t"/>
                <a:pathLst>
                  <a:path extrusionOk="0" h="158" w="159">
                    <a:moveTo>
                      <a:pt x="159" y="79"/>
                    </a:moveTo>
                    <a:cubicBezTo>
                      <a:pt x="159" y="123"/>
                      <a:pt x="123" y="158"/>
                      <a:pt x="79" y="158"/>
                    </a:cubicBezTo>
                    <a:cubicBezTo>
                      <a:pt x="35" y="158"/>
                      <a:pt x="0" y="123"/>
                      <a:pt x="0" y="79"/>
                    </a:cubicBezTo>
                    <a:cubicBezTo>
                      <a:pt x="0" y="35"/>
                      <a:pt x="35" y="0"/>
                      <a:pt x="79" y="0"/>
                    </a:cubicBezTo>
                    <a:cubicBezTo>
                      <a:pt x="123" y="0"/>
                      <a:pt x="159" y="35"/>
                      <a:pt x="159" y="7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1875" lIns="90000" spcFirstLastPara="1" rIns="90000" wrap="square" tIns="11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11"/>
              <p:cNvSpPr/>
              <p:nvPr/>
            </p:nvSpPr>
            <p:spPr>
              <a:xfrm>
                <a:off x="3846920" y="263354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58" y="63"/>
                    </a:moveTo>
                    <a:cubicBezTo>
                      <a:pt x="167" y="106"/>
                      <a:pt x="138" y="148"/>
                      <a:pt x="96" y="157"/>
                    </a:cubicBezTo>
                    <a:cubicBezTo>
                      <a:pt x="53" y="166"/>
                      <a:pt x="11" y="139"/>
                      <a:pt x="2" y="96"/>
                    </a:cubicBezTo>
                    <a:cubicBezTo>
                      <a:pt x="-7" y="53"/>
                      <a:pt x="21" y="11"/>
                      <a:pt x="64" y="1"/>
                    </a:cubicBezTo>
                    <a:cubicBezTo>
                      <a:pt x="107" y="-8"/>
                      <a:pt x="149" y="20"/>
                      <a:pt x="158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11"/>
              <p:cNvSpPr/>
              <p:nvPr/>
            </p:nvSpPr>
            <p:spPr>
              <a:xfrm>
                <a:off x="3728120" y="267206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52" y="47"/>
                    </a:moveTo>
                    <a:cubicBezTo>
                      <a:pt x="170" y="87"/>
                      <a:pt x="152" y="134"/>
                      <a:pt x="112" y="152"/>
                    </a:cubicBezTo>
                    <a:cubicBezTo>
                      <a:pt x="72" y="170"/>
                      <a:pt x="25" y="152"/>
                      <a:pt x="7" y="112"/>
                    </a:cubicBezTo>
                    <a:cubicBezTo>
                      <a:pt x="-11" y="72"/>
                      <a:pt x="7" y="25"/>
                      <a:pt x="47" y="7"/>
                    </a:cubicBezTo>
                    <a:cubicBezTo>
                      <a:pt x="87" y="-11"/>
                      <a:pt x="134" y="7"/>
                      <a:pt x="152" y="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11"/>
              <p:cNvSpPr/>
              <p:nvPr/>
            </p:nvSpPr>
            <p:spPr>
              <a:xfrm>
                <a:off x="3619400" y="273470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44" y="33"/>
                    </a:moveTo>
                    <a:cubicBezTo>
                      <a:pt x="170" y="68"/>
                      <a:pt x="162" y="118"/>
                      <a:pt x="127" y="144"/>
                    </a:cubicBezTo>
                    <a:cubicBezTo>
                      <a:pt x="91" y="169"/>
                      <a:pt x="42" y="162"/>
                      <a:pt x="16" y="126"/>
                    </a:cubicBezTo>
                    <a:cubicBezTo>
                      <a:pt x="-10" y="91"/>
                      <a:pt x="-2" y="41"/>
                      <a:pt x="33" y="15"/>
                    </a:cubicBezTo>
                    <a:cubicBezTo>
                      <a:pt x="69" y="-11"/>
                      <a:pt x="119" y="-3"/>
                      <a:pt x="144" y="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11"/>
              <p:cNvSpPr/>
              <p:nvPr/>
            </p:nvSpPr>
            <p:spPr>
              <a:xfrm>
                <a:off x="3526520" y="281858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33" y="20"/>
                    </a:moveTo>
                    <a:cubicBezTo>
                      <a:pt x="166" y="49"/>
                      <a:pt x="168" y="100"/>
                      <a:pt x="139" y="132"/>
                    </a:cubicBezTo>
                    <a:cubicBezTo>
                      <a:pt x="109" y="165"/>
                      <a:pt x="59" y="167"/>
                      <a:pt x="27" y="138"/>
                    </a:cubicBezTo>
                    <a:cubicBezTo>
                      <a:pt x="-6" y="109"/>
                      <a:pt x="-9" y="58"/>
                      <a:pt x="21" y="26"/>
                    </a:cubicBezTo>
                    <a:cubicBezTo>
                      <a:pt x="50" y="-7"/>
                      <a:pt x="100" y="-9"/>
                      <a:pt x="133" y="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11"/>
              <p:cNvSpPr/>
              <p:nvPr/>
            </p:nvSpPr>
            <p:spPr>
              <a:xfrm>
                <a:off x="3453080" y="2920105"/>
                <a:ext cx="56880" cy="56880"/>
              </a:xfrm>
              <a:custGeom>
                <a:rect b="b" l="l" r="r" t="t"/>
                <a:pathLst>
                  <a:path extrusionOk="0" h="158" w="158">
                    <a:moveTo>
                      <a:pt x="119" y="9"/>
                    </a:moveTo>
                    <a:cubicBezTo>
                      <a:pt x="157" y="31"/>
                      <a:pt x="170" y="80"/>
                      <a:pt x="148" y="118"/>
                    </a:cubicBezTo>
                    <a:cubicBezTo>
                      <a:pt x="127" y="156"/>
                      <a:pt x="78" y="169"/>
                      <a:pt x="40" y="147"/>
                    </a:cubicBezTo>
                    <a:cubicBezTo>
                      <a:pt x="2" y="125"/>
                      <a:pt x="-11" y="77"/>
                      <a:pt x="11" y="39"/>
                    </a:cubicBezTo>
                    <a:cubicBezTo>
                      <a:pt x="32" y="1"/>
                      <a:pt x="81" y="-12"/>
                      <a:pt x="119" y="10"/>
                    </a:cubicBezTo>
                    <a:lnTo>
                      <a:pt x="119" y="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1875" lIns="90000" spcFirstLastPara="1" rIns="90000" wrap="square" tIns="11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11"/>
              <p:cNvSpPr/>
              <p:nvPr/>
            </p:nvSpPr>
            <p:spPr>
              <a:xfrm>
                <a:off x="3402320" y="3034225"/>
                <a:ext cx="56880" cy="56880"/>
              </a:xfrm>
              <a:custGeom>
                <a:rect b="b" l="l" r="r" t="t"/>
                <a:pathLst>
                  <a:path extrusionOk="0" h="158" w="158">
                    <a:moveTo>
                      <a:pt x="104" y="3"/>
                    </a:moveTo>
                    <a:cubicBezTo>
                      <a:pt x="145" y="17"/>
                      <a:pt x="168" y="62"/>
                      <a:pt x="154" y="103"/>
                    </a:cubicBezTo>
                    <a:cubicBezTo>
                      <a:pt x="141" y="145"/>
                      <a:pt x="96" y="168"/>
                      <a:pt x="54" y="154"/>
                    </a:cubicBezTo>
                    <a:cubicBezTo>
                      <a:pt x="13" y="141"/>
                      <a:pt x="-10" y="96"/>
                      <a:pt x="4" y="54"/>
                    </a:cubicBezTo>
                    <a:cubicBezTo>
                      <a:pt x="17" y="13"/>
                      <a:pt x="62" y="-10"/>
                      <a:pt x="104" y="4"/>
                    </a:cubicBezTo>
                    <a:lnTo>
                      <a:pt x="104" y="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1875" lIns="90000" spcFirstLastPara="1" rIns="90000" wrap="square" tIns="11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11"/>
              <p:cNvSpPr/>
              <p:nvPr/>
            </p:nvSpPr>
            <p:spPr>
              <a:xfrm>
                <a:off x="3376040" y="315662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88" y="0"/>
                    </a:moveTo>
                    <a:cubicBezTo>
                      <a:pt x="132" y="4"/>
                      <a:pt x="163" y="43"/>
                      <a:pt x="159" y="87"/>
                    </a:cubicBezTo>
                    <a:cubicBezTo>
                      <a:pt x="154" y="131"/>
                      <a:pt x="115" y="162"/>
                      <a:pt x="72" y="158"/>
                    </a:cubicBezTo>
                    <a:cubicBezTo>
                      <a:pt x="28" y="153"/>
                      <a:pt x="-4" y="114"/>
                      <a:pt x="1" y="70"/>
                    </a:cubicBezTo>
                    <a:cubicBezTo>
                      <a:pt x="6" y="27"/>
                      <a:pt x="45" y="-5"/>
                      <a:pt x="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11"/>
              <p:cNvSpPr/>
              <p:nvPr/>
            </p:nvSpPr>
            <p:spPr>
              <a:xfrm>
                <a:off x="3376040" y="328190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72" y="0"/>
                    </a:moveTo>
                    <a:cubicBezTo>
                      <a:pt x="115" y="-5"/>
                      <a:pt x="154" y="27"/>
                      <a:pt x="159" y="70"/>
                    </a:cubicBezTo>
                    <a:cubicBezTo>
                      <a:pt x="164" y="114"/>
                      <a:pt x="132" y="153"/>
                      <a:pt x="88" y="158"/>
                    </a:cubicBezTo>
                    <a:cubicBezTo>
                      <a:pt x="45" y="162"/>
                      <a:pt x="6" y="131"/>
                      <a:pt x="1" y="87"/>
                    </a:cubicBezTo>
                    <a:cubicBezTo>
                      <a:pt x="-3" y="43"/>
                      <a:pt x="28" y="4"/>
                      <a:pt x="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11"/>
              <p:cNvSpPr/>
              <p:nvPr/>
            </p:nvSpPr>
            <p:spPr>
              <a:xfrm>
                <a:off x="3402320" y="3403945"/>
                <a:ext cx="56880" cy="57240"/>
              </a:xfrm>
              <a:custGeom>
                <a:rect b="b" l="l" r="r" t="t"/>
                <a:pathLst>
                  <a:path extrusionOk="0" h="159" w="158">
                    <a:moveTo>
                      <a:pt x="54" y="4"/>
                    </a:moveTo>
                    <a:cubicBezTo>
                      <a:pt x="96" y="-10"/>
                      <a:pt x="141" y="13"/>
                      <a:pt x="155" y="55"/>
                    </a:cubicBezTo>
                    <a:cubicBezTo>
                      <a:pt x="168" y="97"/>
                      <a:pt x="145" y="141"/>
                      <a:pt x="104" y="155"/>
                    </a:cubicBezTo>
                    <a:cubicBezTo>
                      <a:pt x="62" y="169"/>
                      <a:pt x="17" y="146"/>
                      <a:pt x="4" y="104"/>
                    </a:cubicBezTo>
                    <a:cubicBezTo>
                      <a:pt x="-10" y="62"/>
                      <a:pt x="13" y="17"/>
                      <a:pt x="55" y="4"/>
                    </a:cubicBezTo>
                    <a:lnTo>
                      <a:pt x="54" y="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11"/>
              <p:cNvSpPr/>
              <p:nvPr/>
            </p:nvSpPr>
            <p:spPr>
              <a:xfrm>
                <a:off x="3452720" y="351842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41" y="10"/>
                    </a:moveTo>
                    <a:cubicBezTo>
                      <a:pt x="79" y="-12"/>
                      <a:pt x="127" y="2"/>
                      <a:pt x="149" y="40"/>
                    </a:cubicBezTo>
                    <a:cubicBezTo>
                      <a:pt x="171" y="77"/>
                      <a:pt x="158" y="126"/>
                      <a:pt x="120" y="148"/>
                    </a:cubicBezTo>
                    <a:cubicBezTo>
                      <a:pt x="82" y="170"/>
                      <a:pt x="33" y="157"/>
                      <a:pt x="11" y="119"/>
                    </a:cubicBezTo>
                    <a:cubicBezTo>
                      <a:pt x="-11" y="81"/>
                      <a:pt x="2" y="33"/>
                      <a:pt x="40" y="11"/>
                    </a:cubicBezTo>
                    <a:lnTo>
                      <a:pt x="41" y="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11"/>
              <p:cNvSpPr/>
              <p:nvPr/>
            </p:nvSpPr>
            <p:spPr>
              <a:xfrm>
                <a:off x="3526520" y="361958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26" y="20"/>
                    </a:moveTo>
                    <a:cubicBezTo>
                      <a:pt x="59" y="-9"/>
                      <a:pt x="109" y="-6"/>
                      <a:pt x="139" y="26"/>
                    </a:cubicBezTo>
                    <a:cubicBezTo>
                      <a:pt x="168" y="59"/>
                      <a:pt x="165" y="109"/>
                      <a:pt x="133" y="138"/>
                    </a:cubicBezTo>
                    <a:cubicBezTo>
                      <a:pt x="100" y="168"/>
                      <a:pt x="50" y="165"/>
                      <a:pt x="21" y="132"/>
                    </a:cubicBezTo>
                    <a:cubicBezTo>
                      <a:pt x="-9" y="100"/>
                      <a:pt x="-6" y="50"/>
                      <a:pt x="27" y="20"/>
                    </a:cubicBezTo>
                    <a:lnTo>
                      <a:pt x="26" y="2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11"/>
              <p:cNvSpPr/>
              <p:nvPr/>
            </p:nvSpPr>
            <p:spPr>
              <a:xfrm>
                <a:off x="3619400" y="3703465"/>
                <a:ext cx="57240" cy="56880"/>
              </a:xfrm>
              <a:custGeom>
                <a:rect b="b" l="l" r="r" t="t"/>
                <a:pathLst>
                  <a:path extrusionOk="0" h="158" w="159">
                    <a:moveTo>
                      <a:pt x="16" y="32"/>
                    </a:moveTo>
                    <a:cubicBezTo>
                      <a:pt x="42" y="-3"/>
                      <a:pt x="92" y="-11"/>
                      <a:pt x="127" y="15"/>
                    </a:cubicBezTo>
                    <a:cubicBezTo>
                      <a:pt x="163" y="41"/>
                      <a:pt x="170" y="90"/>
                      <a:pt x="145" y="126"/>
                    </a:cubicBezTo>
                    <a:cubicBezTo>
                      <a:pt x="119" y="161"/>
                      <a:pt x="69" y="169"/>
                      <a:pt x="34" y="143"/>
                    </a:cubicBezTo>
                    <a:cubicBezTo>
                      <a:pt x="-2" y="118"/>
                      <a:pt x="-10" y="68"/>
                      <a:pt x="16" y="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1875" lIns="90000" spcFirstLastPara="1" rIns="90000" wrap="square" tIns="11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11"/>
              <p:cNvSpPr/>
              <p:nvPr/>
            </p:nvSpPr>
            <p:spPr>
              <a:xfrm>
                <a:off x="3728120" y="376574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7" y="47"/>
                    </a:moveTo>
                    <a:cubicBezTo>
                      <a:pt x="24" y="7"/>
                      <a:pt x="72" y="-11"/>
                      <a:pt x="112" y="7"/>
                    </a:cubicBezTo>
                    <a:cubicBezTo>
                      <a:pt x="152" y="25"/>
                      <a:pt x="170" y="72"/>
                      <a:pt x="152" y="112"/>
                    </a:cubicBezTo>
                    <a:cubicBezTo>
                      <a:pt x="134" y="152"/>
                      <a:pt x="87" y="170"/>
                      <a:pt x="47" y="152"/>
                    </a:cubicBezTo>
                    <a:cubicBezTo>
                      <a:pt x="7" y="135"/>
                      <a:pt x="-11" y="88"/>
                      <a:pt x="7" y="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11"/>
              <p:cNvSpPr/>
              <p:nvPr/>
            </p:nvSpPr>
            <p:spPr>
              <a:xfrm>
                <a:off x="3846920" y="3804625"/>
                <a:ext cx="56880" cy="57240"/>
              </a:xfrm>
              <a:custGeom>
                <a:rect b="b" l="l" r="r" t="t"/>
                <a:pathLst>
                  <a:path extrusionOk="0" h="159" w="158">
                    <a:moveTo>
                      <a:pt x="2" y="63"/>
                    </a:moveTo>
                    <a:cubicBezTo>
                      <a:pt x="11" y="20"/>
                      <a:pt x="53" y="-8"/>
                      <a:pt x="96" y="2"/>
                    </a:cubicBezTo>
                    <a:cubicBezTo>
                      <a:pt x="139" y="11"/>
                      <a:pt x="166" y="53"/>
                      <a:pt x="157" y="96"/>
                    </a:cubicBezTo>
                    <a:cubicBezTo>
                      <a:pt x="148" y="139"/>
                      <a:pt x="106" y="166"/>
                      <a:pt x="63" y="157"/>
                    </a:cubicBezTo>
                    <a:cubicBezTo>
                      <a:pt x="20" y="148"/>
                      <a:pt x="-7" y="106"/>
                      <a:pt x="2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11"/>
              <p:cNvSpPr/>
              <p:nvPr/>
            </p:nvSpPr>
            <p:spPr>
              <a:xfrm>
                <a:off x="3971480" y="381758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0" y="80"/>
                    </a:moveTo>
                    <a:cubicBezTo>
                      <a:pt x="0" y="36"/>
                      <a:pt x="36" y="0"/>
                      <a:pt x="79" y="0"/>
                    </a:cubicBezTo>
                    <a:cubicBezTo>
                      <a:pt x="123" y="0"/>
                      <a:pt x="159" y="36"/>
                      <a:pt x="159" y="80"/>
                    </a:cubicBezTo>
                    <a:cubicBezTo>
                      <a:pt x="159" y="124"/>
                      <a:pt x="123" y="159"/>
                      <a:pt x="79" y="159"/>
                    </a:cubicBezTo>
                    <a:cubicBezTo>
                      <a:pt x="36" y="159"/>
                      <a:pt x="0" y="123"/>
                      <a:pt x="0" y="8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11"/>
              <p:cNvSpPr/>
              <p:nvPr/>
            </p:nvSpPr>
            <p:spPr>
              <a:xfrm>
                <a:off x="4095680" y="380462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2" y="96"/>
                    </a:moveTo>
                    <a:cubicBezTo>
                      <a:pt x="-7" y="53"/>
                      <a:pt x="21" y="11"/>
                      <a:pt x="64" y="2"/>
                    </a:cubicBezTo>
                    <a:cubicBezTo>
                      <a:pt x="107" y="-8"/>
                      <a:pt x="149" y="20"/>
                      <a:pt x="158" y="63"/>
                    </a:cubicBezTo>
                    <a:cubicBezTo>
                      <a:pt x="167" y="106"/>
                      <a:pt x="139" y="148"/>
                      <a:pt x="96" y="157"/>
                    </a:cubicBezTo>
                    <a:cubicBezTo>
                      <a:pt x="54" y="166"/>
                      <a:pt x="11" y="139"/>
                      <a:pt x="2" y="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11"/>
              <p:cNvSpPr/>
              <p:nvPr/>
            </p:nvSpPr>
            <p:spPr>
              <a:xfrm>
                <a:off x="4214840" y="3765745"/>
                <a:ext cx="57240" cy="57600"/>
              </a:xfrm>
              <a:custGeom>
                <a:rect b="b" l="l" r="r" t="t"/>
                <a:pathLst>
                  <a:path extrusionOk="0" h="160" w="159">
                    <a:moveTo>
                      <a:pt x="7" y="112"/>
                    </a:moveTo>
                    <a:cubicBezTo>
                      <a:pt x="-11" y="72"/>
                      <a:pt x="7" y="25"/>
                      <a:pt x="47" y="7"/>
                    </a:cubicBezTo>
                    <a:cubicBezTo>
                      <a:pt x="88" y="-11"/>
                      <a:pt x="134" y="7"/>
                      <a:pt x="152" y="48"/>
                    </a:cubicBezTo>
                    <a:cubicBezTo>
                      <a:pt x="170" y="88"/>
                      <a:pt x="152" y="135"/>
                      <a:pt x="112" y="153"/>
                    </a:cubicBezTo>
                    <a:cubicBezTo>
                      <a:pt x="72" y="171"/>
                      <a:pt x="25" y="153"/>
                      <a:pt x="7" y="1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600" lIns="90000" spcFirstLastPara="1" rIns="90000" wrap="square" tIns="126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11"/>
              <p:cNvSpPr/>
              <p:nvPr/>
            </p:nvSpPr>
            <p:spPr>
              <a:xfrm>
                <a:off x="4323200" y="3703465"/>
                <a:ext cx="57240" cy="56880"/>
              </a:xfrm>
              <a:custGeom>
                <a:rect b="b" l="l" r="r" t="t"/>
                <a:pathLst>
                  <a:path extrusionOk="0" h="158" w="159">
                    <a:moveTo>
                      <a:pt x="16" y="126"/>
                    </a:moveTo>
                    <a:cubicBezTo>
                      <a:pt x="-10" y="90"/>
                      <a:pt x="-2" y="41"/>
                      <a:pt x="33" y="15"/>
                    </a:cubicBezTo>
                    <a:cubicBezTo>
                      <a:pt x="69" y="-11"/>
                      <a:pt x="118" y="-3"/>
                      <a:pt x="144" y="32"/>
                    </a:cubicBezTo>
                    <a:cubicBezTo>
                      <a:pt x="170" y="68"/>
                      <a:pt x="162" y="117"/>
                      <a:pt x="127" y="143"/>
                    </a:cubicBezTo>
                    <a:cubicBezTo>
                      <a:pt x="91" y="169"/>
                      <a:pt x="41" y="161"/>
                      <a:pt x="16" y="1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1875" lIns="90000" spcFirstLastPara="1" rIns="90000" wrap="square" tIns="11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11"/>
              <p:cNvSpPr/>
              <p:nvPr/>
            </p:nvSpPr>
            <p:spPr>
              <a:xfrm>
                <a:off x="4416080" y="361958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27" y="139"/>
                    </a:moveTo>
                    <a:cubicBezTo>
                      <a:pt x="-6" y="109"/>
                      <a:pt x="-8" y="59"/>
                      <a:pt x="21" y="26"/>
                    </a:cubicBezTo>
                    <a:cubicBezTo>
                      <a:pt x="50" y="-6"/>
                      <a:pt x="101" y="-9"/>
                      <a:pt x="133" y="20"/>
                    </a:cubicBezTo>
                    <a:cubicBezTo>
                      <a:pt x="166" y="50"/>
                      <a:pt x="169" y="100"/>
                      <a:pt x="139" y="132"/>
                    </a:cubicBezTo>
                    <a:cubicBezTo>
                      <a:pt x="110" y="165"/>
                      <a:pt x="59" y="168"/>
                      <a:pt x="27" y="13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11"/>
              <p:cNvSpPr/>
              <p:nvPr/>
            </p:nvSpPr>
            <p:spPr>
              <a:xfrm>
                <a:off x="4489880" y="3518425"/>
                <a:ext cx="56880" cy="57240"/>
              </a:xfrm>
              <a:custGeom>
                <a:rect b="b" l="l" r="r" t="t"/>
                <a:pathLst>
                  <a:path extrusionOk="0" h="159" w="158">
                    <a:moveTo>
                      <a:pt x="40" y="148"/>
                    </a:moveTo>
                    <a:cubicBezTo>
                      <a:pt x="2" y="126"/>
                      <a:pt x="-11" y="77"/>
                      <a:pt x="11" y="40"/>
                    </a:cubicBezTo>
                    <a:cubicBezTo>
                      <a:pt x="33" y="2"/>
                      <a:pt x="81" y="-11"/>
                      <a:pt x="119" y="11"/>
                    </a:cubicBezTo>
                    <a:cubicBezTo>
                      <a:pt x="157" y="33"/>
                      <a:pt x="170" y="81"/>
                      <a:pt x="148" y="119"/>
                    </a:cubicBezTo>
                    <a:cubicBezTo>
                      <a:pt x="126" y="157"/>
                      <a:pt x="78" y="170"/>
                      <a:pt x="40" y="1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11"/>
              <p:cNvSpPr/>
              <p:nvPr/>
            </p:nvSpPr>
            <p:spPr>
              <a:xfrm>
                <a:off x="4540640" y="340394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55" y="155"/>
                    </a:moveTo>
                    <a:cubicBezTo>
                      <a:pt x="13" y="141"/>
                      <a:pt x="-9" y="97"/>
                      <a:pt x="4" y="55"/>
                    </a:cubicBezTo>
                    <a:cubicBezTo>
                      <a:pt x="18" y="13"/>
                      <a:pt x="63" y="-9"/>
                      <a:pt x="104" y="4"/>
                    </a:cubicBezTo>
                    <a:cubicBezTo>
                      <a:pt x="146" y="18"/>
                      <a:pt x="169" y="63"/>
                      <a:pt x="155" y="104"/>
                    </a:cubicBezTo>
                    <a:cubicBezTo>
                      <a:pt x="142" y="146"/>
                      <a:pt x="97" y="169"/>
                      <a:pt x="55" y="1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11"/>
              <p:cNvSpPr/>
              <p:nvPr/>
            </p:nvSpPr>
            <p:spPr>
              <a:xfrm>
                <a:off x="4566560" y="328190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72" y="158"/>
                    </a:moveTo>
                    <a:cubicBezTo>
                      <a:pt x="28" y="153"/>
                      <a:pt x="-3" y="114"/>
                      <a:pt x="1" y="70"/>
                    </a:cubicBezTo>
                    <a:cubicBezTo>
                      <a:pt x="6" y="27"/>
                      <a:pt x="45" y="-5"/>
                      <a:pt x="88" y="0"/>
                    </a:cubicBezTo>
                    <a:cubicBezTo>
                      <a:pt x="132" y="4"/>
                      <a:pt x="164" y="43"/>
                      <a:pt x="159" y="87"/>
                    </a:cubicBezTo>
                    <a:cubicBezTo>
                      <a:pt x="155" y="131"/>
                      <a:pt x="115" y="162"/>
                      <a:pt x="72" y="1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11"/>
              <p:cNvSpPr/>
              <p:nvPr/>
            </p:nvSpPr>
            <p:spPr>
              <a:xfrm>
                <a:off x="4566560" y="315662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89" y="158"/>
                    </a:moveTo>
                    <a:cubicBezTo>
                      <a:pt x="45" y="162"/>
                      <a:pt x="6" y="131"/>
                      <a:pt x="1" y="87"/>
                    </a:cubicBezTo>
                    <a:cubicBezTo>
                      <a:pt x="-4" y="43"/>
                      <a:pt x="28" y="4"/>
                      <a:pt x="72" y="0"/>
                    </a:cubicBezTo>
                    <a:cubicBezTo>
                      <a:pt x="115" y="-5"/>
                      <a:pt x="154" y="27"/>
                      <a:pt x="159" y="70"/>
                    </a:cubicBezTo>
                    <a:cubicBezTo>
                      <a:pt x="164" y="114"/>
                      <a:pt x="132" y="153"/>
                      <a:pt x="88" y="158"/>
                    </a:cubicBezTo>
                    <a:lnTo>
                      <a:pt x="89" y="1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11"/>
              <p:cNvSpPr/>
              <p:nvPr/>
            </p:nvSpPr>
            <p:spPr>
              <a:xfrm>
                <a:off x="4540640" y="3034225"/>
                <a:ext cx="57240" cy="56880"/>
              </a:xfrm>
              <a:custGeom>
                <a:rect b="b" l="l" r="r" t="t"/>
                <a:pathLst>
                  <a:path extrusionOk="0" h="158" w="159">
                    <a:moveTo>
                      <a:pt x="105" y="154"/>
                    </a:moveTo>
                    <a:cubicBezTo>
                      <a:pt x="63" y="168"/>
                      <a:pt x="18" y="145"/>
                      <a:pt x="4" y="103"/>
                    </a:cubicBezTo>
                    <a:cubicBezTo>
                      <a:pt x="-9" y="62"/>
                      <a:pt x="14" y="17"/>
                      <a:pt x="56" y="3"/>
                    </a:cubicBezTo>
                    <a:cubicBezTo>
                      <a:pt x="97" y="-10"/>
                      <a:pt x="142" y="13"/>
                      <a:pt x="155" y="54"/>
                    </a:cubicBezTo>
                    <a:cubicBezTo>
                      <a:pt x="169" y="96"/>
                      <a:pt x="146" y="141"/>
                      <a:pt x="105" y="1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1875" lIns="90000" spcFirstLastPara="1" rIns="90000" wrap="square" tIns="11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11"/>
              <p:cNvSpPr/>
              <p:nvPr/>
            </p:nvSpPr>
            <p:spPr>
              <a:xfrm>
                <a:off x="4489880" y="2920105"/>
                <a:ext cx="56880" cy="56880"/>
              </a:xfrm>
              <a:custGeom>
                <a:rect b="b" l="l" r="r" t="t"/>
                <a:pathLst>
                  <a:path extrusionOk="0" h="158" w="158">
                    <a:moveTo>
                      <a:pt x="119" y="147"/>
                    </a:moveTo>
                    <a:cubicBezTo>
                      <a:pt x="81" y="169"/>
                      <a:pt x="33" y="156"/>
                      <a:pt x="11" y="118"/>
                    </a:cubicBezTo>
                    <a:cubicBezTo>
                      <a:pt x="-11" y="80"/>
                      <a:pt x="2" y="31"/>
                      <a:pt x="40" y="10"/>
                    </a:cubicBezTo>
                    <a:cubicBezTo>
                      <a:pt x="78" y="-12"/>
                      <a:pt x="126" y="1"/>
                      <a:pt x="148" y="39"/>
                    </a:cubicBezTo>
                    <a:cubicBezTo>
                      <a:pt x="170" y="77"/>
                      <a:pt x="157" y="125"/>
                      <a:pt x="119" y="1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1875" lIns="90000" spcFirstLastPara="1" rIns="90000" wrap="square" tIns="11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11"/>
              <p:cNvSpPr/>
              <p:nvPr/>
            </p:nvSpPr>
            <p:spPr>
              <a:xfrm>
                <a:off x="4416080" y="281858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33" y="138"/>
                    </a:moveTo>
                    <a:cubicBezTo>
                      <a:pt x="101" y="167"/>
                      <a:pt x="50" y="165"/>
                      <a:pt x="21" y="132"/>
                    </a:cubicBezTo>
                    <a:cubicBezTo>
                      <a:pt x="-8" y="100"/>
                      <a:pt x="-6" y="49"/>
                      <a:pt x="27" y="20"/>
                    </a:cubicBezTo>
                    <a:cubicBezTo>
                      <a:pt x="59" y="-9"/>
                      <a:pt x="110" y="-7"/>
                      <a:pt x="139" y="26"/>
                    </a:cubicBezTo>
                    <a:cubicBezTo>
                      <a:pt x="169" y="58"/>
                      <a:pt x="166" y="109"/>
                      <a:pt x="133" y="13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11"/>
              <p:cNvSpPr/>
              <p:nvPr/>
            </p:nvSpPr>
            <p:spPr>
              <a:xfrm>
                <a:off x="4323200" y="273470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44" y="126"/>
                    </a:moveTo>
                    <a:cubicBezTo>
                      <a:pt x="118" y="162"/>
                      <a:pt x="69" y="169"/>
                      <a:pt x="33" y="144"/>
                    </a:cubicBezTo>
                    <a:cubicBezTo>
                      <a:pt x="-2" y="118"/>
                      <a:pt x="-10" y="68"/>
                      <a:pt x="16" y="33"/>
                    </a:cubicBezTo>
                    <a:cubicBezTo>
                      <a:pt x="41" y="-3"/>
                      <a:pt x="91" y="-11"/>
                      <a:pt x="127" y="15"/>
                    </a:cubicBezTo>
                    <a:cubicBezTo>
                      <a:pt x="162" y="41"/>
                      <a:pt x="170" y="91"/>
                      <a:pt x="144" y="1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11"/>
              <p:cNvSpPr/>
              <p:nvPr/>
            </p:nvSpPr>
            <p:spPr>
              <a:xfrm>
                <a:off x="4214840" y="267206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52" y="112"/>
                    </a:moveTo>
                    <a:cubicBezTo>
                      <a:pt x="135" y="152"/>
                      <a:pt x="88" y="170"/>
                      <a:pt x="48" y="152"/>
                    </a:cubicBezTo>
                    <a:cubicBezTo>
                      <a:pt x="7" y="134"/>
                      <a:pt x="-10" y="87"/>
                      <a:pt x="7" y="47"/>
                    </a:cubicBezTo>
                    <a:cubicBezTo>
                      <a:pt x="25" y="7"/>
                      <a:pt x="72" y="-11"/>
                      <a:pt x="112" y="7"/>
                    </a:cubicBezTo>
                    <a:cubicBezTo>
                      <a:pt x="152" y="25"/>
                      <a:pt x="170" y="72"/>
                      <a:pt x="152" y="1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11"/>
              <p:cNvSpPr/>
              <p:nvPr/>
            </p:nvSpPr>
            <p:spPr>
              <a:xfrm>
                <a:off x="4095680" y="2633545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58" y="96"/>
                    </a:moveTo>
                    <a:cubicBezTo>
                      <a:pt x="149" y="139"/>
                      <a:pt x="107" y="166"/>
                      <a:pt x="64" y="157"/>
                    </a:cubicBezTo>
                    <a:cubicBezTo>
                      <a:pt x="21" y="148"/>
                      <a:pt x="-7" y="105"/>
                      <a:pt x="2" y="63"/>
                    </a:cubicBezTo>
                    <a:cubicBezTo>
                      <a:pt x="12" y="20"/>
                      <a:pt x="54" y="-8"/>
                      <a:pt x="97" y="1"/>
                    </a:cubicBezTo>
                    <a:cubicBezTo>
                      <a:pt x="140" y="11"/>
                      <a:pt x="167" y="53"/>
                      <a:pt x="158" y="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11"/>
              <p:cNvSpPr/>
              <p:nvPr/>
            </p:nvSpPr>
            <p:spPr>
              <a:xfrm>
                <a:off x="3969320" y="2479105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71" y="85"/>
                    </a:moveTo>
                    <a:cubicBezTo>
                      <a:pt x="171" y="132"/>
                      <a:pt x="132" y="170"/>
                      <a:pt x="85" y="170"/>
                    </a:cubicBezTo>
                    <a:cubicBezTo>
                      <a:pt x="37" y="170"/>
                      <a:pt x="0" y="132"/>
                      <a:pt x="0" y="85"/>
                    </a:cubicBezTo>
                    <a:cubicBezTo>
                      <a:pt x="0" y="38"/>
                      <a:pt x="37" y="0"/>
                      <a:pt x="85" y="0"/>
                    </a:cubicBezTo>
                    <a:cubicBezTo>
                      <a:pt x="132" y="0"/>
                      <a:pt x="171" y="38"/>
                      <a:pt x="171" y="8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11"/>
              <p:cNvSpPr/>
              <p:nvPr/>
            </p:nvSpPr>
            <p:spPr>
              <a:xfrm>
                <a:off x="3815960" y="2495305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69" y="67"/>
                    </a:moveTo>
                    <a:cubicBezTo>
                      <a:pt x="179" y="113"/>
                      <a:pt x="149" y="158"/>
                      <a:pt x="103" y="168"/>
                    </a:cubicBezTo>
                    <a:cubicBezTo>
                      <a:pt x="57" y="178"/>
                      <a:pt x="12" y="149"/>
                      <a:pt x="2" y="103"/>
                    </a:cubicBezTo>
                    <a:cubicBezTo>
                      <a:pt x="-8" y="57"/>
                      <a:pt x="22" y="11"/>
                      <a:pt x="68" y="1"/>
                    </a:cubicBezTo>
                    <a:cubicBezTo>
                      <a:pt x="114" y="-8"/>
                      <a:pt x="159" y="21"/>
                      <a:pt x="169" y="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11"/>
              <p:cNvSpPr/>
              <p:nvPr/>
            </p:nvSpPr>
            <p:spPr>
              <a:xfrm>
                <a:off x="3669080" y="2542825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164" y="50"/>
                    </a:moveTo>
                    <a:cubicBezTo>
                      <a:pt x="183" y="93"/>
                      <a:pt x="163" y="144"/>
                      <a:pt x="121" y="163"/>
                    </a:cubicBezTo>
                    <a:cubicBezTo>
                      <a:pt x="77" y="182"/>
                      <a:pt x="27" y="163"/>
                      <a:pt x="8" y="120"/>
                    </a:cubicBezTo>
                    <a:cubicBezTo>
                      <a:pt x="-11" y="77"/>
                      <a:pt x="8" y="26"/>
                      <a:pt x="51" y="7"/>
                    </a:cubicBezTo>
                    <a:cubicBezTo>
                      <a:pt x="94" y="-12"/>
                      <a:pt x="145" y="7"/>
                      <a:pt x="164" y="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11"/>
              <p:cNvSpPr/>
              <p:nvPr/>
            </p:nvSpPr>
            <p:spPr>
              <a:xfrm>
                <a:off x="3535520" y="2619865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155" y="35"/>
                    </a:moveTo>
                    <a:cubicBezTo>
                      <a:pt x="183" y="73"/>
                      <a:pt x="174" y="127"/>
                      <a:pt x="136" y="154"/>
                    </a:cubicBezTo>
                    <a:cubicBezTo>
                      <a:pt x="98" y="182"/>
                      <a:pt x="45" y="174"/>
                      <a:pt x="17" y="135"/>
                    </a:cubicBezTo>
                    <a:cubicBezTo>
                      <a:pt x="-11" y="97"/>
                      <a:pt x="-2" y="44"/>
                      <a:pt x="36" y="16"/>
                    </a:cubicBezTo>
                    <a:cubicBezTo>
                      <a:pt x="74" y="-11"/>
                      <a:pt x="127" y="-3"/>
                      <a:pt x="155" y="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11"/>
              <p:cNvSpPr/>
              <p:nvPr/>
            </p:nvSpPr>
            <p:spPr>
              <a:xfrm>
                <a:off x="3421040" y="2723185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142" y="22"/>
                    </a:moveTo>
                    <a:cubicBezTo>
                      <a:pt x="177" y="53"/>
                      <a:pt x="180" y="107"/>
                      <a:pt x="149" y="142"/>
                    </a:cubicBezTo>
                    <a:cubicBezTo>
                      <a:pt x="117" y="177"/>
                      <a:pt x="63" y="180"/>
                      <a:pt x="28" y="148"/>
                    </a:cubicBezTo>
                    <a:cubicBezTo>
                      <a:pt x="-7" y="117"/>
                      <a:pt x="-9" y="63"/>
                      <a:pt x="22" y="28"/>
                    </a:cubicBezTo>
                    <a:cubicBezTo>
                      <a:pt x="53" y="-7"/>
                      <a:pt x="107" y="-10"/>
                      <a:pt x="142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11"/>
              <p:cNvSpPr/>
              <p:nvPr/>
            </p:nvSpPr>
            <p:spPr>
              <a:xfrm>
                <a:off x="3330320" y="2848105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128" y="11"/>
                    </a:moveTo>
                    <a:cubicBezTo>
                      <a:pt x="169" y="34"/>
                      <a:pt x="183" y="87"/>
                      <a:pt x="159" y="127"/>
                    </a:cubicBezTo>
                    <a:cubicBezTo>
                      <a:pt x="136" y="168"/>
                      <a:pt x="84" y="182"/>
                      <a:pt x="43" y="159"/>
                    </a:cubicBezTo>
                    <a:cubicBezTo>
                      <a:pt x="2" y="135"/>
                      <a:pt x="-12" y="83"/>
                      <a:pt x="12" y="42"/>
                    </a:cubicBezTo>
                    <a:cubicBezTo>
                      <a:pt x="35" y="1"/>
                      <a:pt x="87" y="-12"/>
                      <a:pt x="128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11"/>
              <p:cNvSpPr/>
              <p:nvPr/>
            </p:nvSpPr>
            <p:spPr>
              <a:xfrm>
                <a:off x="3267680" y="298886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111" y="4"/>
                    </a:moveTo>
                    <a:cubicBezTo>
                      <a:pt x="156" y="19"/>
                      <a:pt x="181" y="67"/>
                      <a:pt x="166" y="112"/>
                    </a:cubicBezTo>
                    <a:cubicBezTo>
                      <a:pt x="151" y="156"/>
                      <a:pt x="104" y="181"/>
                      <a:pt x="59" y="166"/>
                    </a:cubicBezTo>
                    <a:cubicBezTo>
                      <a:pt x="14" y="152"/>
                      <a:pt x="-10" y="104"/>
                      <a:pt x="4" y="59"/>
                    </a:cubicBezTo>
                    <a:cubicBezTo>
                      <a:pt x="19" y="14"/>
                      <a:pt x="67" y="-10"/>
                      <a:pt x="111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11"/>
              <p:cNvSpPr/>
              <p:nvPr/>
            </p:nvSpPr>
            <p:spPr>
              <a:xfrm>
                <a:off x="3235280" y="3140065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95" y="0"/>
                    </a:moveTo>
                    <a:cubicBezTo>
                      <a:pt x="142" y="5"/>
                      <a:pt x="176" y="46"/>
                      <a:pt x="171" y="93"/>
                    </a:cubicBezTo>
                    <a:cubicBezTo>
                      <a:pt x="166" y="140"/>
                      <a:pt x="124" y="174"/>
                      <a:pt x="77" y="169"/>
                    </a:cubicBezTo>
                    <a:cubicBezTo>
                      <a:pt x="30" y="164"/>
                      <a:pt x="-4" y="122"/>
                      <a:pt x="1" y="75"/>
                    </a:cubicBezTo>
                    <a:cubicBezTo>
                      <a:pt x="6" y="29"/>
                      <a:pt x="48" y="-5"/>
                      <a:pt x="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11"/>
              <p:cNvSpPr/>
              <p:nvPr/>
            </p:nvSpPr>
            <p:spPr>
              <a:xfrm>
                <a:off x="3235280" y="3294145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77" y="0"/>
                    </a:moveTo>
                    <a:cubicBezTo>
                      <a:pt x="124" y="-5"/>
                      <a:pt x="166" y="29"/>
                      <a:pt x="171" y="76"/>
                    </a:cubicBezTo>
                    <a:cubicBezTo>
                      <a:pt x="176" y="123"/>
                      <a:pt x="142" y="165"/>
                      <a:pt x="95" y="170"/>
                    </a:cubicBezTo>
                    <a:cubicBezTo>
                      <a:pt x="48" y="175"/>
                      <a:pt x="6" y="140"/>
                      <a:pt x="1" y="94"/>
                    </a:cubicBezTo>
                    <a:cubicBezTo>
                      <a:pt x="-4" y="47"/>
                      <a:pt x="30" y="5"/>
                      <a:pt x="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11"/>
              <p:cNvSpPr/>
              <p:nvPr/>
            </p:nvSpPr>
            <p:spPr>
              <a:xfrm>
                <a:off x="3267680" y="344498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59" y="4"/>
                    </a:moveTo>
                    <a:cubicBezTo>
                      <a:pt x="104" y="-11"/>
                      <a:pt x="152" y="14"/>
                      <a:pt x="166" y="59"/>
                    </a:cubicBezTo>
                    <a:cubicBezTo>
                      <a:pt x="181" y="104"/>
                      <a:pt x="156" y="152"/>
                      <a:pt x="112" y="166"/>
                    </a:cubicBezTo>
                    <a:cubicBezTo>
                      <a:pt x="67" y="181"/>
                      <a:pt x="19" y="156"/>
                      <a:pt x="4" y="111"/>
                    </a:cubicBezTo>
                    <a:cubicBezTo>
                      <a:pt x="-10" y="66"/>
                      <a:pt x="14" y="18"/>
                      <a:pt x="59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11"/>
              <p:cNvSpPr/>
              <p:nvPr/>
            </p:nvSpPr>
            <p:spPr>
              <a:xfrm>
                <a:off x="3330320" y="358574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43" y="12"/>
                    </a:moveTo>
                    <a:cubicBezTo>
                      <a:pt x="84" y="-12"/>
                      <a:pt x="136" y="2"/>
                      <a:pt x="159" y="43"/>
                    </a:cubicBezTo>
                    <a:cubicBezTo>
                      <a:pt x="183" y="84"/>
                      <a:pt x="169" y="136"/>
                      <a:pt x="128" y="159"/>
                    </a:cubicBezTo>
                    <a:cubicBezTo>
                      <a:pt x="87" y="183"/>
                      <a:pt x="35" y="169"/>
                      <a:pt x="12" y="128"/>
                    </a:cubicBezTo>
                    <a:cubicBezTo>
                      <a:pt x="-12" y="87"/>
                      <a:pt x="2" y="35"/>
                      <a:pt x="43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11"/>
              <p:cNvSpPr/>
              <p:nvPr/>
            </p:nvSpPr>
            <p:spPr>
              <a:xfrm>
                <a:off x="3421040" y="3710665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28" y="22"/>
                    </a:moveTo>
                    <a:cubicBezTo>
                      <a:pt x="63" y="-10"/>
                      <a:pt x="117" y="-7"/>
                      <a:pt x="149" y="28"/>
                    </a:cubicBezTo>
                    <a:cubicBezTo>
                      <a:pt x="180" y="63"/>
                      <a:pt x="177" y="117"/>
                      <a:pt x="142" y="148"/>
                    </a:cubicBezTo>
                    <a:cubicBezTo>
                      <a:pt x="107" y="180"/>
                      <a:pt x="54" y="177"/>
                      <a:pt x="22" y="142"/>
                    </a:cubicBezTo>
                    <a:cubicBezTo>
                      <a:pt x="-9" y="107"/>
                      <a:pt x="-7" y="53"/>
                      <a:pt x="28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11"/>
              <p:cNvSpPr/>
              <p:nvPr/>
            </p:nvSpPr>
            <p:spPr>
              <a:xfrm>
                <a:off x="3535520" y="3813985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7" y="35"/>
                    </a:moveTo>
                    <a:cubicBezTo>
                      <a:pt x="44" y="-3"/>
                      <a:pt x="98" y="-12"/>
                      <a:pt x="136" y="16"/>
                    </a:cubicBezTo>
                    <a:cubicBezTo>
                      <a:pt x="174" y="43"/>
                      <a:pt x="182" y="97"/>
                      <a:pt x="155" y="135"/>
                    </a:cubicBezTo>
                    <a:cubicBezTo>
                      <a:pt x="127" y="173"/>
                      <a:pt x="74" y="181"/>
                      <a:pt x="36" y="154"/>
                    </a:cubicBezTo>
                    <a:cubicBezTo>
                      <a:pt x="-3" y="126"/>
                      <a:pt x="-11" y="73"/>
                      <a:pt x="17" y="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11"/>
              <p:cNvSpPr/>
              <p:nvPr/>
            </p:nvSpPr>
            <p:spPr>
              <a:xfrm>
                <a:off x="3669080" y="3891025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8" y="50"/>
                    </a:moveTo>
                    <a:cubicBezTo>
                      <a:pt x="27" y="7"/>
                      <a:pt x="77" y="-12"/>
                      <a:pt x="120" y="7"/>
                    </a:cubicBezTo>
                    <a:cubicBezTo>
                      <a:pt x="163" y="26"/>
                      <a:pt x="183" y="77"/>
                      <a:pt x="163" y="120"/>
                    </a:cubicBezTo>
                    <a:cubicBezTo>
                      <a:pt x="144" y="163"/>
                      <a:pt x="94" y="182"/>
                      <a:pt x="51" y="163"/>
                    </a:cubicBezTo>
                    <a:cubicBezTo>
                      <a:pt x="8" y="144"/>
                      <a:pt x="-11" y="93"/>
                      <a:pt x="8" y="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11"/>
              <p:cNvSpPr/>
              <p:nvPr/>
            </p:nvSpPr>
            <p:spPr>
              <a:xfrm>
                <a:off x="3815960" y="3938545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2" y="68"/>
                    </a:moveTo>
                    <a:cubicBezTo>
                      <a:pt x="12" y="22"/>
                      <a:pt x="57" y="-8"/>
                      <a:pt x="103" y="2"/>
                    </a:cubicBezTo>
                    <a:cubicBezTo>
                      <a:pt x="149" y="12"/>
                      <a:pt x="179" y="57"/>
                      <a:pt x="169" y="103"/>
                    </a:cubicBezTo>
                    <a:cubicBezTo>
                      <a:pt x="159" y="149"/>
                      <a:pt x="114" y="179"/>
                      <a:pt x="67" y="169"/>
                    </a:cubicBezTo>
                    <a:cubicBezTo>
                      <a:pt x="22" y="159"/>
                      <a:pt x="-8" y="114"/>
                      <a:pt x="2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11"/>
              <p:cNvSpPr/>
              <p:nvPr/>
            </p:nvSpPr>
            <p:spPr>
              <a:xfrm>
                <a:off x="3969320" y="3954745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0" y="85"/>
                    </a:move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1" y="38"/>
                      <a:pt x="171" y="85"/>
                    </a:cubicBezTo>
                    <a:cubicBezTo>
                      <a:pt x="171" y="132"/>
                      <a:pt x="133" y="171"/>
                      <a:pt x="86" y="171"/>
                    </a:cubicBezTo>
                    <a:cubicBezTo>
                      <a:pt x="39" y="171"/>
                      <a:pt x="1" y="132"/>
                      <a:pt x="1" y="85"/>
                    </a:cubicBezTo>
                    <a:lnTo>
                      <a:pt x="0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11"/>
              <p:cNvSpPr/>
              <p:nvPr/>
            </p:nvSpPr>
            <p:spPr>
              <a:xfrm>
                <a:off x="4122680" y="393854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2" y="103"/>
                    </a:moveTo>
                    <a:cubicBezTo>
                      <a:pt x="-7" y="57"/>
                      <a:pt x="22" y="12"/>
                      <a:pt x="68" y="2"/>
                    </a:cubicBezTo>
                    <a:cubicBezTo>
                      <a:pt x="114" y="-8"/>
                      <a:pt x="159" y="22"/>
                      <a:pt x="169" y="68"/>
                    </a:cubicBezTo>
                    <a:cubicBezTo>
                      <a:pt x="179" y="114"/>
                      <a:pt x="149" y="159"/>
                      <a:pt x="104" y="169"/>
                    </a:cubicBezTo>
                    <a:cubicBezTo>
                      <a:pt x="58" y="179"/>
                      <a:pt x="12" y="149"/>
                      <a:pt x="3" y="103"/>
                    </a:cubicBezTo>
                    <a:lnTo>
                      <a:pt x="2" y="1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11"/>
              <p:cNvSpPr/>
              <p:nvPr/>
            </p:nvSpPr>
            <p:spPr>
              <a:xfrm>
                <a:off x="4269200" y="3891025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8" y="120"/>
                    </a:moveTo>
                    <a:cubicBezTo>
                      <a:pt x="-11" y="77"/>
                      <a:pt x="8" y="27"/>
                      <a:pt x="51" y="7"/>
                    </a:cubicBezTo>
                    <a:cubicBezTo>
                      <a:pt x="94" y="-12"/>
                      <a:pt x="145" y="7"/>
                      <a:pt x="164" y="51"/>
                    </a:cubicBezTo>
                    <a:cubicBezTo>
                      <a:pt x="183" y="94"/>
                      <a:pt x="164" y="144"/>
                      <a:pt x="121" y="163"/>
                    </a:cubicBezTo>
                    <a:cubicBezTo>
                      <a:pt x="78" y="182"/>
                      <a:pt x="28" y="163"/>
                      <a:pt x="8" y="1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11"/>
              <p:cNvSpPr/>
              <p:nvPr/>
            </p:nvSpPr>
            <p:spPr>
              <a:xfrm>
                <a:off x="4403120" y="3813985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16" y="135"/>
                    </a:moveTo>
                    <a:cubicBezTo>
                      <a:pt x="-11" y="97"/>
                      <a:pt x="-3" y="44"/>
                      <a:pt x="35" y="16"/>
                    </a:cubicBezTo>
                    <a:cubicBezTo>
                      <a:pt x="73" y="-12"/>
                      <a:pt x="127" y="-3"/>
                      <a:pt x="154" y="35"/>
                    </a:cubicBezTo>
                    <a:cubicBezTo>
                      <a:pt x="182" y="73"/>
                      <a:pt x="173" y="126"/>
                      <a:pt x="135" y="154"/>
                    </a:cubicBezTo>
                    <a:cubicBezTo>
                      <a:pt x="98" y="182"/>
                      <a:pt x="44" y="173"/>
                      <a:pt x="16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11"/>
              <p:cNvSpPr/>
              <p:nvPr/>
            </p:nvSpPr>
            <p:spPr>
              <a:xfrm>
                <a:off x="4517600" y="371066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29" y="149"/>
                    </a:moveTo>
                    <a:cubicBezTo>
                      <a:pt x="-6" y="117"/>
                      <a:pt x="-9" y="63"/>
                      <a:pt x="22" y="28"/>
                    </a:cubicBezTo>
                    <a:cubicBezTo>
                      <a:pt x="54" y="-7"/>
                      <a:pt x="108" y="-9"/>
                      <a:pt x="143" y="22"/>
                    </a:cubicBezTo>
                    <a:cubicBezTo>
                      <a:pt x="178" y="53"/>
                      <a:pt x="180" y="107"/>
                      <a:pt x="149" y="142"/>
                    </a:cubicBezTo>
                    <a:cubicBezTo>
                      <a:pt x="117" y="177"/>
                      <a:pt x="64" y="180"/>
                      <a:pt x="29" y="1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11"/>
              <p:cNvSpPr/>
              <p:nvPr/>
            </p:nvSpPr>
            <p:spPr>
              <a:xfrm>
                <a:off x="4608320" y="358574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43" y="159"/>
                    </a:moveTo>
                    <a:cubicBezTo>
                      <a:pt x="2" y="136"/>
                      <a:pt x="-12" y="84"/>
                      <a:pt x="12" y="43"/>
                    </a:cubicBezTo>
                    <a:cubicBezTo>
                      <a:pt x="35" y="2"/>
                      <a:pt x="87" y="-12"/>
                      <a:pt x="127" y="12"/>
                    </a:cubicBezTo>
                    <a:cubicBezTo>
                      <a:pt x="168" y="35"/>
                      <a:pt x="182" y="87"/>
                      <a:pt x="158" y="128"/>
                    </a:cubicBezTo>
                    <a:cubicBezTo>
                      <a:pt x="135" y="169"/>
                      <a:pt x="83" y="183"/>
                      <a:pt x="43" y="1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11"/>
              <p:cNvSpPr/>
              <p:nvPr/>
            </p:nvSpPr>
            <p:spPr>
              <a:xfrm>
                <a:off x="4670960" y="344498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59" y="166"/>
                    </a:moveTo>
                    <a:cubicBezTo>
                      <a:pt x="14" y="152"/>
                      <a:pt x="-11" y="104"/>
                      <a:pt x="4" y="59"/>
                    </a:cubicBezTo>
                    <a:cubicBezTo>
                      <a:pt x="18" y="14"/>
                      <a:pt x="67" y="-10"/>
                      <a:pt x="111" y="4"/>
                    </a:cubicBezTo>
                    <a:cubicBezTo>
                      <a:pt x="156" y="19"/>
                      <a:pt x="180" y="67"/>
                      <a:pt x="166" y="112"/>
                    </a:cubicBezTo>
                    <a:cubicBezTo>
                      <a:pt x="151" y="156"/>
                      <a:pt x="103" y="181"/>
                      <a:pt x="59" y="1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11"/>
              <p:cNvSpPr/>
              <p:nvPr/>
            </p:nvSpPr>
            <p:spPr>
              <a:xfrm>
                <a:off x="4703000" y="3294145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76" y="170"/>
                    </a:moveTo>
                    <a:cubicBezTo>
                      <a:pt x="29" y="165"/>
                      <a:pt x="-5" y="123"/>
                      <a:pt x="0" y="76"/>
                    </a:cubicBezTo>
                    <a:cubicBezTo>
                      <a:pt x="5" y="29"/>
                      <a:pt x="47" y="-5"/>
                      <a:pt x="94" y="0"/>
                    </a:cubicBezTo>
                    <a:cubicBezTo>
                      <a:pt x="141" y="5"/>
                      <a:pt x="174" y="47"/>
                      <a:pt x="170" y="94"/>
                    </a:cubicBezTo>
                    <a:cubicBezTo>
                      <a:pt x="165" y="141"/>
                      <a:pt x="123" y="175"/>
                      <a:pt x="76" y="17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11"/>
              <p:cNvSpPr/>
              <p:nvPr/>
            </p:nvSpPr>
            <p:spPr>
              <a:xfrm>
                <a:off x="4703000" y="3140065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94" y="169"/>
                    </a:moveTo>
                    <a:cubicBezTo>
                      <a:pt x="47" y="174"/>
                      <a:pt x="5" y="140"/>
                      <a:pt x="0" y="93"/>
                    </a:cubicBezTo>
                    <a:cubicBezTo>
                      <a:pt x="-5" y="47"/>
                      <a:pt x="29" y="5"/>
                      <a:pt x="76" y="0"/>
                    </a:cubicBezTo>
                    <a:cubicBezTo>
                      <a:pt x="123" y="-5"/>
                      <a:pt x="165" y="29"/>
                      <a:pt x="170" y="76"/>
                    </a:cubicBezTo>
                    <a:cubicBezTo>
                      <a:pt x="174" y="122"/>
                      <a:pt x="141" y="164"/>
                      <a:pt x="94" y="1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11"/>
              <p:cNvSpPr/>
              <p:nvPr/>
            </p:nvSpPr>
            <p:spPr>
              <a:xfrm>
                <a:off x="4670960" y="298886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111" y="166"/>
                    </a:moveTo>
                    <a:cubicBezTo>
                      <a:pt x="66" y="181"/>
                      <a:pt x="18" y="156"/>
                      <a:pt x="4" y="112"/>
                    </a:cubicBezTo>
                    <a:cubicBezTo>
                      <a:pt x="-11" y="67"/>
                      <a:pt x="14" y="19"/>
                      <a:pt x="59" y="4"/>
                    </a:cubicBezTo>
                    <a:cubicBezTo>
                      <a:pt x="103" y="-10"/>
                      <a:pt x="151" y="14"/>
                      <a:pt x="166" y="59"/>
                    </a:cubicBezTo>
                    <a:cubicBezTo>
                      <a:pt x="180" y="104"/>
                      <a:pt x="156" y="152"/>
                      <a:pt x="111" y="1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11"/>
              <p:cNvSpPr/>
              <p:nvPr/>
            </p:nvSpPr>
            <p:spPr>
              <a:xfrm>
                <a:off x="4608320" y="2848105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27" y="159"/>
                    </a:moveTo>
                    <a:cubicBezTo>
                      <a:pt x="86" y="182"/>
                      <a:pt x="35" y="168"/>
                      <a:pt x="12" y="127"/>
                    </a:cubicBezTo>
                    <a:cubicBezTo>
                      <a:pt x="-12" y="87"/>
                      <a:pt x="2" y="34"/>
                      <a:pt x="43" y="11"/>
                    </a:cubicBezTo>
                    <a:cubicBezTo>
                      <a:pt x="83" y="-12"/>
                      <a:pt x="135" y="2"/>
                      <a:pt x="159" y="42"/>
                    </a:cubicBezTo>
                    <a:cubicBezTo>
                      <a:pt x="182" y="83"/>
                      <a:pt x="168" y="135"/>
                      <a:pt x="127" y="1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11"/>
              <p:cNvSpPr/>
              <p:nvPr/>
            </p:nvSpPr>
            <p:spPr>
              <a:xfrm>
                <a:off x="4517600" y="272318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143" y="148"/>
                    </a:moveTo>
                    <a:cubicBezTo>
                      <a:pt x="108" y="180"/>
                      <a:pt x="54" y="177"/>
                      <a:pt x="22" y="142"/>
                    </a:cubicBezTo>
                    <a:cubicBezTo>
                      <a:pt x="-9" y="107"/>
                      <a:pt x="-6" y="53"/>
                      <a:pt x="29" y="22"/>
                    </a:cubicBezTo>
                    <a:cubicBezTo>
                      <a:pt x="64" y="-9"/>
                      <a:pt x="117" y="-7"/>
                      <a:pt x="149" y="28"/>
                    </a:cubicBezTo>
                    <a:cubicBezTo>
                      <a:pt x="181" y="63"/>
                      <a:pt x="177" y="117"/>
                      <a:pt x="143" y="1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11"/>
              <p:cNvSpPr/>
              <p:nvPr/>
            </p:nvSpPr>
            <p:spPr>
              <a:xfrm>
                <a:off x="4403120" y="261986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154" y="135"/>
                    </a:moveTo>
                    <a:cubicBezTo>
                      <a:pt x="127" y="174"/>
                      <a:pt x="73" y="182"/>
                      <a:pt x="35" y="155"/>
                    </a:cubicBezTo>
                    <a:cubicBezTo>
                      <a:pt x="-3" y="127"/>
                      <a:pt x="-11" y="73"/>
                      <a:pt x="17" y="35"/>
                    </a:cubicBezTo>
                    <a:cubicBezTo>
                      <a:pt x="44" y="-3"/>
                      <a:pt x="98" y="-11"/>
                      <a:pt x="136" y="16"/>
                    </a:cubicBezTo>
                    <a:cubicBezTo>
                      <a:pt x="174" y="44"/>
                      <a:pt x="182" y="98"/>
                      <a:pt x="154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11"/>
              <p:cNvSpPr/>
              <p:nvPr/>
            </p:nvSpPr>
            <p:spPr>
              <a:xfrm>
                <a:off x="4269560" y="254282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163" y="120"/>
                    </a:moveTo>
                    <a:cubicBezTo>
                      <a:pt x="144" y="163"/>
                      <a:pt x="94" y="182"/>
                      <a:pt x="51" y="163"/>
                    </a:cubicBezTo>
                    <a:cubicBezTo>
                      <a:pt x="8" y="144"/>
                      <a:pt x="-12" y="94"/>
                      <a:pt x="8" y="50"/>
                    </a:cubicBezTo>
                    <a:cubicBezTo>
                      <a:pt x="27" y="8"/>
                      <a:pt x="77" y="-12"/>
                      <a:pt x="120" y="7"/>
                    </a:cubicBezTo>
                    <a:cubicBezTo>
                      <a:pt x="163" y="27"/>
                      <a:pt x="182" y="77"/>
                      <a:pt x="163" y="1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11"/>
              <p:cNvSpPr/>
              <p:nvPr/>
            </p:nvSpPr>
            <p:spPr>
              <a:xfrm>
                <a:off x="4122680" y="2495305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169" y="103"/>
                    </a:moveTo>
                    <a:cubicBezTo>
                      <a:pt x="159" y="149"/>
                      <a:pt x="114" y="178"/>
                      <a:pt x="68" y="168"/>
                    </a:cubicBezTo>
                    <a:cubicBezTo>
                      <a:pt x="22" y="158"/>
                      <a:pt x="-7" y="113"/>
                      <a:pt x="2" y="67"/>
                    </a:cubicBezTo>
                    <a:cubicBezTo>
                      <a:pt x="12" y="21"/>
                      <a:pt x="57" y="-8"/>
                      <a:pt x="103" y="1"/>
                    </a:cubicBezTo>
                    <a:cubicBezTo>
                      <a:pt x="149" y="11"/>
                      <a:pt x="179" y="57"/>
                      <a:pt x="169" y="102"/>
                    </a:cubicBezTo>
                    <a:lnTo>
                      <a:pt x="169" y="1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68" name="Google Shape;1068;p13"/>
          <p:cNvSpPr txBox="1"/>
          <p:nvPr>
            <p:ph hasCustomPrompt="1" idx="2" type="title"/>
          </p:nvPr>
        </p:nvSpPr>
        <p:spPr>
          <a:xfrm>
            <a:off x="1505394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9" name="Google Shape;1069;p13"/>
          <p:cNvSpPr txBox="1"/>
          <p:nvPr>
            <p:ph hasCustomPrompt="1" idx="3" type="title"/>
          </p:nvPr>
        </p:nvSpPr>
        <p:spPr>
          <a:xfrm>
            <a:off x="1505044" y="31428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0" name="Google Shape;1070;p13"/>
          <p:cNvSpPr txBox="1"/>
          <p:nvPr>
            <p:ph hasCustomPrompt="1" idx="4" type="title"/>
          </p:nvPr>
        </p:nvSpPr>
        <p:spPr>
          <a:xfrm>
            <a:off x="4204669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1" name="Google Shape;1071;p13"/>
          <p:cNvSpPr txBox="1"/>
          <p:nvPr>
            <p:ph hasCustomPrompt="1" idx="5" type="title"/>
          </p:nvPr>
        </p:nvSpPr>
        <p:spPr>
          <a:xfrm>
            <a:off x="4204319" y="31428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2" name="Google Shape;1072;p13"/>
          <p:cNvSpPr txBox="1"/>
          <p:nvPr>
            <p:ph hasCustomPrompt="1" idx="6" type="title"/>
          </p:nvPr>
        </p:nvSpPr>
        <p:spPr>
          <a:xfrm>
            <a:off x="6903944" y="1480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3" name="Google Shape;1073;p13"/>
          <p:cNvSpPr txBox="1"/>
          <p:nvPr>
            <p:ph hasCustomPrompt="1" idx="7" type="title"/>
          </p:nvPr>
        </p:nvSpPr>
        <p:spPr>
          <a:xfrm>
            <a:off x="6903594" y="31428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4" name="Google Shape;1074;p13"/>
          <p:cNvSpPr txBox="1"/>
          <p:nvPr>
            <p:ph idx="1" type="subTitle"/>
          </p:nvPr>
        </p:nvSpPr>
        <p:spPr>
          <a:xfrm>
            <a:off x="720000" y="2124100"/>
            <a:ext cx="23055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75" name="Google Shape;1075;p13"/>
          <p:cNvSpPr txBox="1"/>
          <p:nvPr>
            <p:ph idx="8" type="subTitle"/>
          </p:nvPr>
        </p:nvSpPr>
        <p:spPr>
          <a:xfrm>
            <a:off x="3419275" y="2124100"/>
            <a:ext cx="23055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76" name="Google Shape;1076;p13"/>
          <p:cNvSpPr txBox="1"/>
          <p:nvPr>
            <p:ph idx="9" type="subTitle"/>
          </p:nvPr>
        </p:nvSpPr>
        <p:spPr>
          <a:xfrm>
            <a:off x="6118550" y="2124100"/>
            <a:ext cx="23055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77" name="Google Shape;1077;p13"/>
          <p:cNvSpPr txBox="1"/>
          <p:nvPr>
            <p:ph idx="13" type="subTitle"/>
          </p:nvPr>
        </p:nvSpPr>
        <p:spPr>
          <a:xfrm>
            <a:off x="720000" y="3786175"/>
            <a:ext cx="23055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78" name="Google Shape;1078;p13"/>
          <p:cNvSpPr txBox="1"/>
          <p:nvPr>
            <p:ph idx="14" type="subTitle"/>
          </p:nvPr>
        </p:nvSpPr>
        <p:spPr>
          <a:xfrm>
            <a:off x="3419275" y="3786175"/>
            <a:ext cx="23055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79" name="Google Shape;1079;p13"/>
          <p:cNvSpPr txBox="1"/>
          <p:nvPr>
            <p:ph idx="15" type="subTitle"/>
          </p:nvPr>
        </p:nvSpPr>
        <p:spPr>
          <a:xfrm>
            <a:off x="6118550" y="3786175"/>
            <a:ext cx="23055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080" name="Google Shape;1080;p13"/>
          <p:cNvGrpSpPr/>
          <p:nvPr/>
        </p:nvGrpSpPr>
        <p:grpSpPr>
          <a:xfrm>
            <a:off x="356835" y="639638"/>
            <a:ext cx="8470690" cy="4304471"/>
            <a:chOff x="356835" y="639638"/>
            <a:chExt cx="8470690" cy="4304471"/>
          </a:xfrm>
        </p:grpSpPr>
        <p:grpSp>
          <p:nvGrpSpPr>
            <p:cNvPr id="1081" name="Google Shape;1081;p13"/>
            <p:cNvGrpSpPr/>
            <p:nvPr/>
          </p:nvGrpSpPr>
          <p:grpSpPr>
            <a:xfrm>
              <a:off x="8734995" y="639638"/>
              <a:ext cx="92531" cy="3864225"/>
              <a:chOff x="8907895" y="921252"/>
              <a:chExt cx="92531" cy="3864225"/>
            </a:xfrm>
          </p:grpSpPr>
          <p:sp>
            <p:nvSpPr>
              <p:cNvPr id="1082" name="Google Shape;1082;p13"/>
              <p:cNvSpPr/>
              <p:nvPr/>
            </p:nvSpPr>
            <p:spPr>
              <a:xfrm>
                <a:off x="8912765" y="4702081"/>
                <a:ext cx="82791" cy="83396"/>
              </a:xfrm>
              <a:custGeom>
                <a:rect b="b" l="l" r="r" t="t"/>
                <a:pathLst>
                  <a:path extrusionOk="0" h="137" w="136">
                    <a:moveTo>
                      <a:pt x="136" y="69"/>
                    </a:moveTo>
                    <a:cubicBezTo>
                      <a:pt x="136" y="106"/>
                      <a:pt x="106" y="137"/>
                      <a:pt x="68" y="137"/>
                    </a:cubicBezTo>
                    <a:cubicBezTo>
                      <a:pt x="30" y="137"/>
                      <a:pt x="0" y="107"/>
                      <a:pt x="0" y="69"/>
                    </a:cubicBezTo>
                    <a:cubicBezTo>
                      <a:pt x="0" y="32"/>
                      <a:pt x="30" y="0"/>
                      <a:pt x="68" y="0"/>
                    </a:cubicBezTo>
                    <a:cubicBezTo>
                      <a:pt x="106" y="0"/>
                      <a:pt x="136" y="31"/>
                      <a:pt x="136" y="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300" lIns="90000" spcFirstLastPara="1" rIns="90000" wrap="square" tIns="43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13"/>
              <p:cNvSpPr/>
              <p:nvPr/>
            </p:nvSpPr>
            <p:spPr>
              <a:xfrm>
                <a:off x="8919461" y="4619903"/>
                <a:ext cx="69398" cy="70004"/>
              </a:xfrm>
              <a:custGeom>
                <a:rect b="b" l="l" r="r" t="t"/>
                <a:pathLst>
                  <a:path extrusionOk="0" h="115" w="114">
                    <a:moveTo>
                      <a:pt x="114" y="57"/>
                    </a:moveTo>
                    <a:cubicBezTo>
                      <a:pt x="114" y="89"/>
                      <a:pt x="88" y="115"/>
                      <a:pt x="57" y="115"/>
                    </a:cubicBezTo>
                    <a:cubicBezTo>
                      <a:pt x="25" y="115"/>
                      <a:pt x="0" y="89"/>
                      <a:pt x="0" y="57"/>
                    </a:cubicBezTo>
                    <a:cubicBezTo>
                      <a:pt x="0" y="26"/>
                      <a:pt x="25" y="0"/>
                      <a:pt x="57" y="0"/>
                    </a:cubicBezTo>
                    <a:cubicBezTo>
                      <a:pt x="88" y="0"/>
                      <a:pt x="114" y="26"/>
                      <a:pt x="114" y="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13"/>
              <p:cNvSpPr/>
              <p:nvPr/>
            </p:nvSpPr>
            <p:spPr>
              <a:xfrm>
                <a:off x="8924940" y="4547464"/>
                <a:ext cx="58440" cy="58438"/>
              </a:xfrm>
              <a:custGeom>
                <a:rect b="b" l="l" r="r" t="t"/>
                <a:pathLst>
                  <a:path extrusionOk="0" h="96" w="96">
                    <a:moveTo>
                      <a:pt x="96" y="48"/>
                    </a:moveTo>
                    <a:cubicBezTo>
                      <a:pt x="96" y="75"/>
                      <a:pt x="74" y="96"/>
                      <a:pt x="48" y="96"/>
                    </a:cubicBezTo>
                    <a:cubicBezTo>
                      <a:pt x="21" y="96"/>
                      <a:pt x="0" y="75"/>
                      <a:pt x="0" y="48"/>
                    </a:cubicBezTo>
                    <a:cubicBezTo>
                      <a:pt x="0" y="22"/>
                      <a:pt x="21" y="0"/>
                      <a:pt x="48" y="0"/>
                    </a:cubicBezTo>
                    <a:cubicBezTo>
                      <a:pt x="74" y="0"/>
                      <a:pt x="96" y="21"/>
                      <a:pt x="96" y="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13"/>
              <p:cNvSpPr/>
              <p:nvPr/>
            </p:nvSpPr>
            <p:spPr>
              <a:xfrm>
                <a:off x="8939550" y="4476851"/>
                <a:ext cx="29220" cy="29219"/>
              </a:xfrm>
              <a:custGeom>
                <a:rect b="b" l="l" r="r" t="t"/>
                <a:pathLst>
                  <a:path extrusionOk="0" h="48" w="48">
                    <a:moveTo>
                      <a:pt x="48" y="24"/>
                    </a:moveTo>
                    <a:cubicBezTo>
                      <a:pt x="48" y="37"/>
                      <a:pt x="37" y="48"/>
                      <a:pt x="24" y="48"/>
                    </a:cubicBezTo>
                    <a:cubicBezTo>
                      <a:pt x="10" y="48"/>
                      <a:pt x="0" y="38"/>
                      <a:pt x="0" y="24"/>
                    </a:cubicBezTo>
                    <a:cubicBezTo>
                      <a:pt x="0" y="11"/>
                      <a:pt x="10" y="0"/>
                      <a:pt x="24" y="0"/>
                    </a:cubicBezTo>
                    <a:cubicBezTo>
                      <a:pt x="37" y="0"/>
                      <a:pt x="48" y="10"/>
                      <a:pt x="48" y="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13"/>
              <p:cNvSpPr/>
              <p:nvPr/>
            </p:nvSpPr>
            <p:spPr>
              <a:xfrm>
                <a:off x="8940767" y="4383715"/>
                <a:ext cx="26785" cy="26175"/>
              </a:xfrm>
              <a:custGeom>
                <a:rect b="b" l="l" r="r" t="t"/>
                <a:pathLst>
                  <a:path extrusionOk="0" h="43" w="44">
                    <a:moveTo>
                      <a:pt x="44" y="22"/>
                    </a:moveTo>
                    <a:cubicBezTo>
                      <a:pt x="44" y="34"/>
                      <a:pt x="34" y="43"/>
                      <a:pt x="22" y="43"/>
                    </a:cubicBezTo>
                    <a:cubicBezTo>
                      <a:pt x="10" y="43"/>
                      <a:pt x="0" y="34"/>
                      <a:pt x="0" y="22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34" y="0"/>
                      <a:pt x="44" y="10"/>
                      <a:pt x="44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13"/>
              <p:cNvSpPr/>
              <p:nvPr/>
            </p:nvSpPr>
            <p:spPr>
              <a:xfrm>
                <a:off x="8918244" y="4277796"/>
                <a:ext cx="72442" cy="72439"/>
              </a:xfrm>
              <a:custGeom>
                <a:rect b="b" l="l" r="r" t="t"/>
                <a:pathLst>
                  <a:path extrusionOk="0" h="119" w="119">
                    <a:moveTo>
                      <a:pt x="119" y="59"/>
                    </a:moveTo>
                    <a:cubicBezTo>
                      <a:pt x="119" y="92"/>
                      <a:pt x="92" y="119"/>
                      <a:pt x="59" y="119"/>
                    </a:cubicBezTo>
                    <a:cubicBezTo>
                      <a:pt x="26" y="119"/>
                      <a:pt x="0" y="92"/>
                      <a:pt x="0" y="59"/>
                    </a:cubicBezTo>
                    <a:cubicBezTo>
                      <a:pt x="0" y="26"/>
                      <a:pt x="26" y="0"/>
                      <a:pt x="59" y="0"/>
                    </a:cubicBezTo>
                    <a:cubicBezTo>
                      <a:pt x="92" y="0"/>
                      <a:pt x="119" y="26"/>
                      <a:pt x="119" y="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13"/>
              <p:cNvSpPr/>
              <p:nvPr/>
            </p:nvSpPr>
            <p:spPr>
              <a:xfrm>
                <a:off x="8929810" y="4212661"/>
                <a:ext cx="48700" cy="48090"/>
              </a:xfrm>
              <a:custGeom>
                <a:rect b="b" l="l" r="r" t="t"/>
                <a:pathLst>
                  <a:path extrusionOk="0" h="79" w="80">
                    <a:moveTo>
                      <a:pt x="80" y="40"/>
                    </a:moveTo>
                    <a:cubicBezTo>
                      <a:pt x="80" y="62"/>
                      <a:pt x="62" y="79"/>
                      <a:pt x="40" y="79"/>
                    </a:cubicBezTo>
                    <a:cubicBezTo>
                      <a:pt x="18" y="79"/>
                      <a:pt x="0" y="62"/>
                      <a:pt x="0" y="40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62" y="0"/>
                      <a:pt x="80" y="18"/>
                      <a:pt x="80" y="4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13"/>
              <p:cNvSpPr/>
              <p:nvPr/>
            </p:nvSpPr>
            <p:spPr>
              <a:xfrm>
                <a:off x="8937724" y="4134744"/>
                <a:ext cx="33482" cy="33480"/>
              </a:xfrm>
              <a:custGeom>
                <a:rect b="b" l="l" r="r" t="t"/>
                <a:pathLst>
                  <a:path extrusionOk="0" h="55" w="55">
                    <a:moveTo>
                      <a:pt x="55" y="27"/>
                    </a:moveTo>
                    <a:cubicBezTo>
                      <a:pt x="55" y="32"/>
                      <a:pt x="53" y="37"/>
                      <a:pt x="51" y="41"/>
                    </a:cubicBezTo>
                    <a:cubicBezTo>
                      <a:pt x="48" y="45"/>
                      <a:pt x="45" y="49"/>
                      <a:pt x="41" y="51"/>
                    </a:cubicBezTo>
                    <a:cubicBezTo>
                      <a:pt x="37" y="54"/>
                      <a:pt x="32" y="55"/>
                      <a:pt x="27" y="55"/>
                    </a:cubicBezTo>
                    <a:cubicBezTo>
                      <a:pt x="22" y="55"/>
                      <a:pt x="17" y="54"/>
                      <a:pt x="13" y="51"/>
                    </a:cubicBezTo>
                    <a:cubicBezTo>
                      <a:pt x="9" y="49"/>
                      <a:pt x="5" y="45"/>
                      <a:pt x="3" y="41"/>
                    </a:cubicBezTo>
                    <a:cubicBezTo>
                      <a:pt x="0" y="37"/>
                      <a:pt x="0" y="32"/>
                      <a:pt x="0" y="27"/>
                    </a:cubicBezTo>
                    <a:cubicBezTo>
                      <a:pt x="0" y="23"/>
                      <a:pt x="1" y="18"/>
                      <a:pt x="3" y="14"/>
                    </a:cubicBezTo>
                    <a:cubicBezTo>
                      <a:pt x="6" y="10"/>
                      <a:pt x="9" y="7"/>
                      <a:pt x="13" y="4"/>
                    </a:cubicBezTo>
                    <a:cubicBezTo>
                      <a:pt x="17" y="2"/>
                      <a:pt x="22" y="0"/>
                      <a:pt x="27" y="0"/>
                    </a:cubicBezTo>
                    <a:cubicBezTo>
                      <a:pt x="32" y="0"/>
                      <a:pt x="37" y="2"/>
                      <a:pt x="41" y="4"/>
                    </a:cubicBezTo>
                    <a:cubicBezTo>
                      <a:pt x="45" y="7"/>
                      <a:pt x="48" y="10"/>
                      <a:pt x="51" y="14"/>
                    </a:cubicBezTo>
                    <a:cubicBezTo>
                      <a:pt x="53" y="18"/>
                      <a:pt x="55" y="23"/>
                      <a:pt x="55" y="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13"/>
              <p:cNvSpPr/>
              <p:nvPr/>
            </p:nvSpPr>
            <p:spPr>
              <a:xfrm>
                <a:off x="8910330" y="4026390"/>
                <a:ext cx="87661" cy="87657"/>
              </a:xfrm>
              <a:custGeom>
                <a:rect b="b" l="l" r="r" t="t"/>
                <a:pathLst>
                  <a:path extrusionOk="0" h="144" w="144">
                    <a:moveTo>
                      <a:pt x="144" y="72"/>
                    </a:moveTo>
                    <a:cubicBezTo>
                      <a:pt x="144" y="84"/>
                      <a:pt x="141" y="97"/>
                      <a:pt x="135" y="108"/>
                    </a:cubicBezTo>
                    <a:cubicBezTo>
                      <a:pt x="128" y="119"/>
                      <a:pt x="119" y="128"/>
                      <a:pt x="108" y="134"/>
                    </a:cubicBezTo>
                    <a:cubicBezTo>
                      <a:pt x="97" y="141"/>
                      <a:pt x="85" y="144"/>
                      <a:pt x="72" y="144"/>
                    </a:cubicBezTo>
                    <a:cubicBezTo>
                      <a:pt x="59" y="144"/>
                      <a:pt x="47" y="141"/>
                      <a:pt x="36" y="134"/>
                    </a:cubicBezTo>
                    <a:cubicBezTo>
                      <a:pt x="25" y="128"/>
                      <a:pt x="16" y="119"/>
                      <a:pt x="10" y="108"/>
                    </a:cubicBezTo>
                    <a:cubicBezTo>
                      <a:pt x="3" y="97"/>
                      <a:pt x="0" y="84"/>
                      <a:pt x="0" y="72"/>
                    </a:cubicBezTo>
                    <a:cubicBezTo>
                      <a:pt x="0" y="59"/>
                      <a:pt x="3" y="46"/>
                      <a:pt x="10" y="36"/>
                    </a:cubicBezTo>
                    <a:cubicBezTo>
                      <a:pt x="16" y="26"/>
                      <a:pt x="25" y="16"/>
                      <a:pt x="36" y="10"/>
                    </a:cubicBezTo>
                    <a:cubicBezTo>
                      <a:pt x="47" y="4"/>
                      <a:pt x="59" y="0"/>
                      <a:pt x="72" y="0"/>
                    </a:cubicBezTo>
                    <a:cubicBezTo>
                      <a:pt x="85" y="0"/>
                      <a:pt x="97" y="4"/>
                      <a:pt x="108" y="10"/>
                    </a:cubicBezTo>
                    <a:cubicBezTo>
                      <a:pt x="119" y="16"/>
                      <a:pt x="128" y="26"/>
                      <a:pt x="135" y="36"/>
                    </a:cubicBezTo>
                    <a:cubicBezTo>
                      <a:pt x="141" y="46"/>
                      <a:pt x="144" y="59"/>
                      <a:pt x="144" y="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6825" lIns="90000" spcFirstLastPara="1" rIns="90000" wrap="square" tIns="6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13"/>
              <p:cNvSpPr/>
              <p:nvPr/>
            </p:nvSpPr>
            <p:spPr>
              <a:xfrm>
                <a:off x="8928592" y="3966125"/>
                <a:ext cx="51135" cy="51742"/>
              </a:xfrm>
              <a:custGeom>
                <a:rect b="b" l="l" r="r" t="t"/>
                <a:pathLst>
                  <a:path extrusionOk="0" h="85" w="84">
                    <a:moveTo>
                      <a:pt x="84" y="43"/>
                    </a:moveTo>
                    <a:cubicBezTo>
                      <a:pt x="84" y="66"/>
                      <a:pt x="65" y="85"/>
                      <a:pt x="42" y="85"/>
                    </a:cubicBezTo>
                    <a:cubicBezTo>
                      <a:pt x="19" y="85"/>
                      <a:pt x="0" y="66"/>
                      <a:pt x="0" y="43"/>
                    </a:cubicBezTo>
                    <a:cubicBezTo>
                      <a:pt x="0" y="20"/>
                      <a:pt x="19" y="0"/>
                      <a:pt x="42" y="0"/>
                    </a:cubicBezTo>
                    <a:cubicBezTo>
                      <a:pt x="65" y="0"/>
                      <a:pt x="84" y="20"/>
                      <a:pt x="84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13"/>
              <p:cNvSpPr/>
              <p:nvPr/>
            </p:nvSpPr>
            <p:spPr>
              <a:xfrm>
                <a:off x="8935897" y="3885773"/>
                <a:ext cx="37134" cy="37741"/>
              </a:xfrm>
              <a:custGeom>
                <a:rect b="b" l="l" r="r" t="t"/>
                <a:pathLst>
                  <a:path extrusionOk="0" h="62" w="61">
                    <a:moveTo>
                      <a:pt x="61" y="31"/>
                    </a:moveTo>
                    <a:cubicBezTo>
                      <a:pt x="61" y="48"/>
                      <a:pt x="47" y="62"/>
                      <a:pt x="30" y="62"/>
                    </a:cubicBezTo>
                    <a:cubicBezTo>
                      <a:pt x="13" y="62"/>
                      <a:pt x="0" y="48"/>
                      <a:pt x="0" y="31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7" y="0"/>
                      <a:pt x="61" y="14"/>
                      <a:pt x="61" y="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13"/>
              <p:cNvSpPr/>
              <p:nvPr/>
            </p:nvSpPr>
            <p:spPr>
              <a:xfrm>
                <a:off x="8926766" y="3788985"/>
                <a:ext cx="54788" cy="54177"/>
              </a:xfrm>
              <a:custGeom>
                <a:rect b="b" l="l" r="r" t="t"/>
                <a:pathLst>
                  <a:path extrusionOk="0" h="89" w="90">
                    <a:moveTo>
                      <a:pt x="90" y="44"/>
                    </a:moveTo>
                    <a:cubicBezTo>
                      <a:pt x="90" y="69"/>
                      <a:pt x="70" y="89"/>
                      <a:pt x="45" y="89"/>
                    </a:cubicBezTo>
                    <a:cubicBezTo>
                      <a:pt x="20" y="89"/>
                      <a:pt x="0" y="68"/>
                      <a:pt x="0" y="44"/>
                    </a:cubicBezTo>
                    <a:cubicBezTo>
                      <a:pt x="0" y="19"/>
                      <a:pt x="20" y="0"/>
                      <a:pt x="45" y="0"/>
                    </a:cubicBezTo>
                    <a:cubicBezTo>
                      <a:pt x="70" y="0"/>
                      <a:pt x="90" y="20"/>
                      <a:pt x="90" y="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13"/>
              <p:cNvSpPr/>
              <p:nvPr/>
            </p:nvSpPr>
            <p:spPr>
              <a:xfrm>
                <a:off x="8937115" y="3714719"/>
                <a:ext cx="34090" cy="34698"/>
              </a:xfrm>
              <a:custGeom>
                <a:rect b="b" l="l" r="r" t="t"/>
                <a:pathLst>
                  <a:path extrusionOk="0" h="57" w="56">
                    <a:moveTo>
                      <a:pt x="56" y="28"/>
                    </a:moveTo>
                    <a:cubicBezTo>
                      <a:pt x="56" y="33"/>
                      <a:pt x="55" y="37"/>
                      <a:pt x="53" y="42"/>
                    </a:cubicBezTo>
                    <a:cubicBezTo>
                      <a:pt x="50" y="46"/>
                      <a:pt x="46" y="50"/>
                      <a:pt x="42" y="53"/>
                    </a:cubicBezTo>
                    <a:cubicBezTo>
                      <a:pt x="37" y="55"/>
                      <a:pt x="33" y="57"/>
                      <a:pt x="28" y="57"/>
                    </a:cubicBezTo>
                    <a:cubicBezTo>
                      <a:pt x="23" y="57"/>
                      <a:pt x="18" y="55"/>
                      <a:pt x="14" y="53"/>
                    </a:cubicBezTo>
                    <a:cubicBezTo>
                      <a:pt x="10" y="50"/>
                      <a:pt x="6" y="46"/>
                      <a:pt x="4" y="42"/>
                    </a:cubicBezTo>
                    <a:cubicBezTo>
                      <a:pt x="1" y="37"/>
                      <a:pt x="0" y="33"/>
                      <a:pt x="0" y="28"/>
                    </a:cubicBezTo>
                    <a:cubicBezTo>
                      <a:pt x="0" y="23"/>
                      <a:pt x="1" y="18"/>
                      <a:pt x="4" y="14"/>
                    </a:cubicBezTo>
                    <a:cubicBezTo>
                      <a:pt x="6" y="10"/>
                      <a:pt x="10" y="6"/>
                      <a:pt x="14" y="4"/>
                    </a:cubicBezTo>
                    <a:cubicBezTo>
                      <a:pt x="18" y="1"/>
                      <a:pt x="23" y="0"/>
                      <a:pt x="28" y="0"/>
                    </a:cubicBezTo>
                    <a:cubicBezTo>
                      <a:pt x="33" y="0"/>
                      <a:pt x="37" y="1"/>
                      <a:pt x="42" y="4"/>
                    </a:cubicBezTo>
                    <a:cubicBezTo>
                      <a:pt x="46" y="6"/>
                      <a:pt x="50" y="10"/>
                      <a:pt x="53" y="14"/>
                    </a:cubicBezTo>
                    <a:cubicBezTo>
                      <a:pt x="55" y="18"/>
                      <a:pt x="56" y="23"/>
                      <a:pt x="56" y="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13"/>
              <p:cNvSpPr/>
              <p:nvPr/>
            </p:nvSpPr>
            <p:spPr>
              <a:xfrm>
                <a:off x="8924940" y="3622192"/>
                <a:ext cx="58440" cy="58438"/>
              </a:xfrm>
              <a:custGeom>
                <a:rect b="b" l="l" r="r" t="t"/>
                <a:pathLst>
                  <a:path extrusionOk="0" h="96" w="96">
                    <a:moveTo>
                      <a:pt x="96" y="48"/>
                    </a:moveTo>
                    <a:cubicBezTo>
                      <a:pt x="96" y="74"/>
                      <a:pt x="74" y="96"/>
                      <a:pt x="48" y="96"/>
                    </a:cubicBezTo>
                    <a:cubicBezTo>
                      <a:pt x="21" y="96"/>
                      <a:pt x="0" y="74"/>
                      <a:pt x="0" y="48"/>
                    </a:cubicBezTo>
                    <a:cubicBezTo>
                      <a:pt x="0" y="21"/>
                      <a:pt x="21" y="0"/>
                      <a:pt x="48" y="0"/>
                    </a:cubicBezTo>
                    <a:cubicBezTo>
                      <a:pt x="74" y="0"/>
                      <a:pt x="96" y="21"/>
                      <a:pt x="96" y="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13"/>
              <p:cNvSpPr/>
              <p:nvPr/>
            </p:nvSpPr>
            <p:spPr>
              <a:xfrm>
                <a:off x="8937115" y="3549145"/>
                <a:ext cx="34090" cy="34089"/>
              </a:xfrm>
              <a:custGeom>
                <a:rect b="b" l="l" r="r" t="t"/>
                <a:pathLst>
                  <a:path extrusionOk="0" h="56" w="56">
                    <a:moveTo>
                      <a:pt x="56" y="28"/>
                    </a:moveTo>
                    <a:cubicBezTo>
                      <a:pt x="56" y="44"/>
                      <a:pt x="44" y="56"/>
                      <a:pt x="28" y="56"/>
                    </a:cubicBezTo>
                    <a:cubicBezTo>
                      <a:pt x="12" y="56"/>
                      <a:pt x="0" y="43"/>
                      <a:pt x="0" y="28"/>
                    </a:cubicBezTo>
                    <a:cubicBezTo>
                      <a:pt x="0" y="12"/>
                      <a:pt x="12" y="0"/>
                      <a:pt x="28" y="0"/>
                    </a:cubicBezTo>
                    <a:cubicBezTo>
                      <a:pt x="44" y="0"/>
                      <a:pt x="56" y="13"/>
                      <a:pt x="56" y="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13"/>
              <p:cNvSpPr/>
              <p:nvPr/>
            </p:nvSpPr>
            <p:spPr>
              <a:xfrm>
                <a:off x="8924331" y="3451139"/>
                <a:ext cx="59658" cy="59656"/>
              </a:xfrm>
              <a:custGeom>
                <a:rect b="b" l="l" r="r" t="t"/>
                <a:pathLst>
                  <a:path extrusionOk="0" h="98" w="98">
                    <a:moveTo>
                      <a:pt x="98" y="49"/>
                    </a:moveTo>
                    <a:cubicBezTo>
                      <a:pt x="98" y="76"/>
                      <a:pt x="76" y="98"/>
                      <a:pt x="49" y="98"/>
                    </a:cubicBezTo>
                    <a:cubicBezTo>
                      <a:pt x="22" y="98"/>
                      <a:pt x="0" y="76"/>
                      <a:pt x="0" y="49"/>
                    </a:cubicBezTo>
                    <a:cubicBezTo>
                      <a:pt x="0" y="22"/>
                      <a:pt x="22" y="0"/>
                      <a:pt x="49" y="0"/>
                    </a:cubicBezTo>
                    <a:cubicBezTo>
                      <a:pt x="76" y="0"/>
                      <a:pt x="98" y="22"/>
                      <a:pt x="98" y="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13"/>
              <p:cNvSpPr/>
              <p:nvPr/>
            </p:nvSpPr>
            <p:spPr>
              <a:xfrm>
                <a:off x="8918244" y="3357394"/>
                <a:ext cx="71833" cy="71830"/>
              </a:xfrm>
              <a:custGeom>
                <a:rect b="b" l="l" r="r" t="t"/>
                <a:pathLst>
                  <a:path extrusionOk="0" h="118" w="118">
                    <a:moveTo>
                      <a:pt x="118" y="59"/>
                    </a:moveTo>
                    <a:cubicBezTo>
                      <a:pt x="118" y="92"/>
                      <a:pt x="91" y="118"/>
                      <a:pt x="59" y="118"/>
                    </a:cubicBezTo>
                    <a:cubicBezTo>
                      <a:pt x="26" y="118"/>
                      <a:pt x="0" y="91"/>
                      <a:pt x="0" y="59"/>
                    </a:cubicBezTo>
                    <a:cubicBezTo>
                      <a:pt x="0" y="26"/>
                      <a:pt x="26" y="0"/>
                      <a:pt x="59" y="0"/>
                    </a:cubicBezTo>
                    <a:cubicBezTo>
                      <a:pt x="91" y="0"/>
                      <a:pt x="118" y="27"/>
                      <a:pt x="118" y="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13"/>
              <p:cNvSpPr/>
              <p:nvPr/>
            </p:nvSpPr>
            <p:spPr>
              <a:xfrm>
                <a:off x="8924331" y="3277650"/>
                <a:ext cx="59658" cy="59047"/>
              </a:xfrm>
              <a:custGeom>
                <a:rect b="b" l="l" r="r" t="t"/>
                <a:pathLst>
                  <a:path extrusionOk="0" h="97" w="98">
                    <a:moveTo>
                      <a:pt x="98" y="48"/>
                    </a:moveTo>
                    <a:cubicBezTo>
                      <a:pt x="98" y="75"/>
                      <a:pt x="76" y="97"/>
                      <a:pt x="49" y="97"/>
                    </a:cubicBezTo>
                    <a:cubicBezTo>
                      <a:pt x="22" y="97"/>
                      <a:pt x="0" y="75"/>
                      <a:pt x="0" y="48"/>
                    </a:cubicBezTo>
                    <a:cubicBezTo>
                      <a:pt x="0" y="21"/>
                      <a:pt x="22" y="0"/>
                      <a:pt x="49" y="0"/>
                    </a:cubicBezTo>
                    <a:cubicBezTo>
                      <a:pt x="76" y="0"/>
                      <a:pt x="98" y="21"/>
                      <a:pt x="98" y="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13"/>
              <p:cNvSpPr/>
              <p:nvPr/>
            </p:nvSpPr>
            <p:spPr>
              <a:xfrm>
                <a:off x="8941376" y="3202777"/>
                <a:ext cx="25568" cy="26175"/>
              </a:xfrm>
              <a:custGeom>
                <a:rect b="b" l="l" r="r" t="t"/>
                <a:pathLst>
                  <a:path extrusionOk="0" h="43" w="42">
                    <a:moveTo>
                      <a:pt x="42" y="22"/>
                    </a:moveTo>
                    <a:cubicBezTo>
                      <a:pt x="42" y="33"/>
                      <a:pt x="33" y="43"/>
                      <a:pt x="21" y="43"/>
                    </a:cubicBezTo>
                    <a:cubicBezTo>
                      <a:pt x="9" y="43"/>
                      <a:pt x="0" y="33"/>
                      <a:pt x="0" y="22"/>
                    </a:cubicBezTo>
                    <a:cubicBezTo>
                      <a:pt x="0" y="10"/>
                      <a:pt x="9" y="0"/>
                      <a:pt x="21" y="0"/>
                    </a:cubicBezTo>
                    <a:cubicBezTo>
                      <a:pt x="33" y="0"/>
                      <a:pt x="42" y="10"/>
                      <a:pt x="42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13"/>
              <p:cNvSpPr/>
              <p:nvPr/>
            </p:nvSpPr>
            <p:spPr>
              <a:xfrm>
                <a:off x="8922505" y="3095031"/>
                <a:ext cx="63311" cy="63917"/>
              </a:xfrm>
              <a:custGeom>
                <a:rect b="b" l="l" r="r" t="t"/>
                <a:pathLst>
                  <a:path extrusionOk="0" h="105" w="104">
                    <a:moveTo>
                      <a:pt x="104" y="52"/>
                    </a:moveTo>
                    <a:cubicBezTo>
                      <a:pt x="104" y="62"/>
                      <a:pt x="101" y="71"/>
                      <a:pt x="97" y="79"/>
                    </a:cubicBezTo>
                    <a:cubicBezTo>
                      <a:pt x="92" y="86"/>
                      <a:pt x="86" y="93"/>
                      <a:pt x="78" y="98"/>
                    </a:cubicBezTo>
                    <a:cubicBezTo>
                      <a:pt x="70" y="102"/>
                      <a:pt x="61" y="105"/>
                      <a:pt x="52" y="105"/>
                    </a:cubicBezTo>
                    <a:cubicBezTo>
                      <a:pt x="43" y="105"/>
                      <a:pt x="34" y="102"/>
                      <a:pt x="26" y="98"/>
                    </a:cubicBezTo>
                    <a:cubicBezTo>
                      <a:pt x="18" y="93"/>
                      <a:pt x="11" y="86"/>
                      <a:pt x="7" y="79"/>
                    </a:cubicBezTo>
                    <a:cubicBezTo>
                      <a:pt x="2" y="71"/>
                      <a:pt x="0" y="62"/>
                      <a:pt x="0" y="52"/>
                    </a:cubicBezTo>
                    <a:cubicBezTo>
                      <a:pt x="0" y="43"/>
                      <a:pt x="2" y="34"/>
                      <a:pt x="7" y="26"/>
                    </a:cubicBezTo>
                    <a:cubicBezTo>
                      <a:pt x="11" y="18"/>
                      <a:pt x="18" y="12"/>
                      <a:pt x="26" y="7"/>
                    </a:cubicBezTo>
                    <a:cubicBezTo>
                      <a:pt x="34" y="2"/>
                      <a:pt x="43" y="0"/>
                      <a:pt x="52" y="0"/>
                    </a:cubicBezTo>
                    <a:cubicBezTo>
                      <a:pt x="61" y="0"/>
                      <a:pt x="70" y="2"/>
                      <a:pt x="78" y="7"/>
                    </a:cubicBezTo>
                    <a:cubicBezTo>
                      <a:pt x="86" y="12"/>
                      <a:pt x="93" y="18"/>
                      <a:pt x="97" y="26"/>
                    </a:cubicBezTo>
                    <a:cubicBezTo>
                      <a:pt x="102" y="34"/>
                      <a:pt x="104" y="43"/>
                      <a:pt x="104" y="5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13"/>
              <p:cNvSpPr/>
              <p:nvPr/>
            </p:nvSpPr>
            <p:spPr>
              <a:xfrm>
                <a:off x="8913982" y="3003721"/>
                <a:ext cx="80356" cy="80352"/>
              </a:xfrm>
              <a:custGeom>
                <a:rect b="b" l="l" r="r" t="t"/>
                <a:pathLst>
                  <a:path extrusionOk="0" h="132" w="132">
                    <a:moveTo>
                      <a:pt x="132" y="66"/>
                    </a:moveTo>
                    <a:cubicBezTo>
                      <a:pt x="132" y="102"/>
                      <a:pt x="102" y="132"/>
                      <a:pt x="66" y="132"/>
                    </a:cubicBezTo>
                    <a:cubicBezTo>
                      <a:pt x="29" y="132"/>
                      <a:pt x="0" y="102"/>
                      <a:pt x="0" y="66"/>
                    </a:cubicBezTo>
                    <a:cubicBezTo>
                      <a:pt x="0" y="29"/>
                      <a:pt x="29" y="0"/>
                      <a:pt x="66" y="0"/>
                    </a:cubicBezTo>
                    <a:cubicBezTo>
                      <a:pt x="102" y="0"/>
                      <a:pt x="132" y="29"/>
                      <a:pt x="132" y="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500" lIns="90000" spcFirstLastPara="1" rIns="90000" wrap="square" tIns="2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13"/>
              <p:cNvSpPr/>
              <p:nvPr/>
            </p:nvSpPr>
            <p:spPr>
              <a:xfrm>
                <a:off x="8913982" y="2916064"/>
                <a:ext cx="80964" cy="80961"/>
              </a:xfrm>
              <a:custGeom>
                <a:rect b="b" l="l" r="r" t="t"/>
                <a:pathLst>
                  <a:path extrusionOk="0" h="133" w="133">
                    <a:moveTo>
                      <a:pt x="133" y="66"/>
                    </a:moveTo>
                    <a:cubicBezTo>
                      <a:pt x="133" y="103"/>
                      <a:pt x="103" y="133"/>
                      <a:pt x="66" y="133"/>
                    </a:cubicBezTo>
                    <a:cubicBezTo>
                      <a:pt x="29" y="133"/>
                      <a:pt x="0" y="103"/>
                      <a:pt x="0" y="66"/>
                    </a:cubicBezTo>
                    <a:cubicBezTo>
                      <a:pt x="0" y="29"/>
                      <a:pt x="29" y="0"/>
                      <a:pt x="66" y="0"/>
                    </a:cubicBezTo>
                    <a:cubicBezTo>
                      <a:pt x="102" y="0"/>
                      <a:pt x="133" y="29"/>
                      <a:pt x="133" y="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875" lIns="90000" spcFirstLastPara="1" rIns="90000" wrap="square" tIns="2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13"/>
              <p:cNvSpPr/>
              <p:nvPr/>
            </p:nvSpPr>
            <p:spPr>
              <a:xfrm>
                <a:off x="8918244" y="2825972"/>
                <a:ext cx="72442" cy="72439"/>
              </a:xfrm>
              <a:custGeom>
                <a:rect b="b" l="l" r="r" t="t"/>
                <a:pathLst>
                  <a:path extrusionOk="0" h="119" w="119">
                    <a:moveTo>
                      <a:pt x="119" y="60"/>
                    </a:moveTo>
                    <a:cubicBezTo>
                      <a:pt x="119" y="70"/>
                      <a:pt x="116" y="81"/>
                      <a:pt x="111" y="90"/>
                    </a:cubicBezTo>
                    <a:cubicBezTo>
                      <a:pt x="105" y="99"/>
                      <a:pt x="98" y="105"/>
                      <a:pt x="89" y="111"/>
                    </a:cubicBezTo>
                    <a:cubicBezTo>
                      <a:pt x="80" y="116"/>
                      <a:pt x="69" y="119"/>
                      <a:pt x="59" y="119"/>
                    </a:cubicBezTo>
                    <a:cubicBezTo>
                      <a:pt x="48" y="119"/>
                      <a:pt x="38" y="116"/>
                      <a:pt x="29" y="111"/>
                    </a:cubicBezTo>
                    <a:cubicBezTo>
                      <a:pt x="20" y="105"/>
                      <a:pt x="12" y="99"/>
                      <a:pt x="7" y="90"/>
                    </a:cubicBezTo>
                    <a:cubicBezTo>
                      <a:pt x="1" y="81"/>
                      <a:pt x="0" y="70"/>
                      <a:pt x="0" y="60"/>
                    </a:cubicBezTo>
                    <a:cubicBezTo>
                      <a:pt x="0" y="49"/>
                      <a:pt x="2" y="39"/>
                      <a:pt x="7" y="30"/>
                    </a:cubicBezTo>
                    <a:cubicBezTo>
                      <a:pt x="13" y="21"/>
                      <a:pt x="20" y="13"/>
                      <a:pt x="29" y="8"/>
                    </a:cubicBezTo>
                    <a:cubicBezTo>
                      <a:pt x="38" y="2"/>
                      <a:pt x="49" y="0"/>
                      <a:pt x="59" y="0"/>
                    </a:cubicBezTo>
                    <a:cubicBezTo>
                      <a:pt x="70" y="0"/>
                      <a:pt x="80" y="2"/>
                      <a:pt x="89" y="8"/>
                    </a:cubicBezTo>
                    <a:cubicBezTo>
                      <a:pt x="98" y="13"/>
                      <a:pt x="105" y="21"/>
                      <a:pt x="111" y="30"/>
                    </a:cubicBezTo>
                    <a:cubicBezTo>
                      <a:pt x="116" y="39"/>
                      <a:pt x="119" y="49"/>
                      <a:pt x="119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13"/>
              <p:cNvSpPr/>
              <p:nvPr/>
            </p:nvSpPr>
            <p:spPr>
              <a:xfrm>
                <a:off x="8935897" y="2766925"/>
                <a:ext cx="36525" cy="36524"/>
              </a:xfrm>
              <a:custGeom>
                <a:rect b="b" l="l" r="r" t="t"/>
                <a:pathLst>
                  <a:path extrusionOk="0" h="60" w="60">
                    <a:moveTo>
                      <a:pt x="60" y="30"/>
                    </a:moveTo>
                    <a:cubicBezTo>
                      <a:pt x="60" y="47"/>
                      <a:pt x="47" y="60"/>
                      <a:pt x="30" y="60"/>
                    </a:cubicBezTo>
                    <a:cubicBezTo>
                      <a:pt x="13" y="60"/>
                      <a:pt x="0" y="46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47" y="0"/>
                      <a:pt x="60" y="14"/>
                      <a:pt x="60" y="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13"/>
              <p:cNvSpPr/>
              <p:nvPr/>
            </p:nvSpPr>
            <p:spPr>
              <a:xfrm>
                <a:off x="8935897" y="2689616"/>
                <a:ext cx="36525" cy="36524"/>
              </a:xfrm>
              <a:custGeom>
                <a:rect b="b" l="l" r="r" t="t"/>
                <a:pathLst>
                  <a:path extrusionOk="0" h="60" w="60">
                    <a:moveTo>
                      <a:pt x="60" y="30"/>
                    </a:moveTo>
                    <a:cubicBezTo>
                      <a:pt x="60" y="35"/>
                      <a:pt x="59" y="40"/>
                      <a:pt x="56" y="45"/>
                    </a:cubicBezTo>
                    <a:cubicBezTo>
                      <a:pt x="53" y="49"/>
                      <a:pt x="50" y="53"/>
                      <a:pt x="45" y="56"/>
                    </a:cubicBezTo>
                    <a:cubicBezTo>
                      <a:pt x="40" y="58"/>
                      <a:pt x="35" y="60"/>
                      <a:pt x="30" y="60"/>
                    </a:cubicBezTo>
                    <a:cubicBezTo>
                      <a:pt x="25" y="60"/>
                      <a:pt x="19" y="58"/>
                      <a:pt x="15" y="56"/>
                    </a:cubicBezTo>
                    <a:cubicBezTo>
                      <a:pt x="10" y="53"/>
                      <a:pt x="6" y="49"/>
                      <a:pt x="4" y="45"/>
                    </a:cubicBezTo>
                    <a:cubicBezTo>
                      <a:pt x="1" y="40"/>
                      <a:pt x="0" y="35"/>
                      <a:pt x="0" y="30"/>
                    </a:cubicBezTo>
                    <a:cubicBezTo>
                      <a:pt x="0" y="24"/>
                      <a:pt x="2" y="19"/>
                      <a:pt x="4" y="15"/>
                    </a:cubicBezTo>
                    <a:cubicBezTo>
                      <a:pt x="7" y="10"/>
                      <a:pt x="10" y="6"/>
                      <a:pt x="15" y="4"/>
                    </a:cubicBezTo>
                    <a:cubicBezTo>
                      <a:pt x="19" y="1"/>
                      <a:pt x="25" y="0"/>
                      <a:pt x="30" y="0"/>
                    </a:cubicBezTo>
                    <a:cubicBezTo>
                      <a:pt x="35" y="0"/>
                      <a:pt x="40" y="1"/>
                      <a:pt x="45" y="4"/>
                    </a:cubicBezTo>
                    <a:cubicBezTo>
                      <a:pt x="50" y="6"/>
                      <a:pt x="53" y="10"/>
                      <a:pt x="56" y="15"/>
                    </a:cubicBezTo>
                    <a:cubicBezTo>
                      <a:pt x="59" y="19"/>
                      <a:pt x="60" y="24"/>
                      <a:pt x="60" y="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13"/>
              <p:cNvSpPr/>
              <p:nvPr/>
            </p:nvSpPr>
            <p:spPr>
              <a:xfrm>
                <a:off x="8935897" y="2594045"/>
                <a:ext cx="36525" cy="37133"/>
              </a:xfrm>
              <a:custGeom>
                <a:rect b="b" l="l" r="r" t="t"/>
                <a:pathLst>
                  <a:path extrusionOk="0" h="61" w="60">
                    <a:moveTo>
                      <a:pt x="60" y="30"/>
                    </a:moveTo>
                    <a:cubicBezTo>
                      <a:pt x="60" y="36"/>
                      <a:pt x="58" y="40"/>
                      <a:pt x="56" y="45"/>
                    </a:cubicBezTo>
                    <a:cubicBezTo>
                      <a:pt x="53" y="49"/>
                      <a:pt x="49" y="53"/>
                      <a:pt x="45" y="56"/>
                    </a:cubicBezTo>
                    <a:cubicBezTo>
                      <a:pt x="40" y="58"/>
                      <a:pt x="35" y="61"/>
                      <a:pt x="30" y="61"/>
                    </a:cubicBezTo>
                    <a:cubicBezTo>
                      <a:pt x="25" y="61"/>
                      <a:pt x="20" y="58"/>
                      <a:pt x="15" y="56"/>
                    </a:cubicBezTo>
                    <a:cubicBezTo>
                      <a:pt x="10" y="53"/>
                      <a:pt x="7" y="49"/>
                      <a:pt x="4" y="45"/>
                    </a:cubicBezTo>
                    <a:cubicBezTo>
                      <a:pt x="1" y="40"/>
                      <a:pt x="0" y="36"/>
                      <a:pt x="0" y="30"/>
                    </a:cubicBezTo>
                    <a:cubicBezTo>
                      <a:pt x="0" y="25"/>
                      <a:pt x="1" y="20"/>
                      <a:pt x="4" y="15"/>
                    </a:cubicBezTo>
                    <a:cubicBezTo>
                      <a:pt x="7" y="11"/>
                      <a:pt x="10" y="6"/>
                      <a:pt x="15" y="4"/>
                    </a:cubicBezTo>
                    <a:cubicBezTo>
                      <a:pt x="20" y="1"/>
                      <a:pt x="25" y="0"/>
                      <a:pt x="30" y="0"/>
                    </a:cubicBezTo>
                    <a:cubicBezTo>
                      <a:pt x="35" y="0"/>
                      <a:pt x="40" y="1"/>
                      <a:pt x="45" y="4"/>
                    </a:cubicBezTo>
                    <a:cubicBezTo>
                      <a:pt x="49" y="6"/>
                      <a:pt x="54" y="11"/>
                      <a:pt x="56" y="15"/>
                    </a:cubicBezTo>
                    <a:cubicBezTo>
                      <a:pt x="59" y="20"/>
                      <a:pt x="60" y="25"/>
                      <a:pt x="60" y="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13"/>
              <p:cNvSpPr/>
              <p:nvPr/>
            </p:nvSpPr>
            <p:spPr>
              <a:xfrm>
                <a:off x="8907895" y="2475952"/>
                <a:ext cx="92531" cy="92527"/>
              </a:xfrm>
              <a:custGeom>
                <a:rect b="b" l="l" r="r" t="t"/>
                <a:pathLst>
                  <a:path extrusionOk="0" h="152" w="152">
                    <a:moveTo>
                      <a:pt x="152" y="76"/>
                    </a:moveTo>
                    <a:cubicBezTo>
                      <a:pt x="152" y="89"/>
                      <a:pt x="148" y="102"/>
                      <a:pt x="142" y="114"/>
                    </a:cubicBezTo>
                    <a:cubicBezTo>
                      <a:pt x="135" y="125"/>
                      <a:pt x="126" y="135"/>
                      <a:pt x="114" y="142"/>
                    </a:cubicBezTo>
                    <a:cubicBezTo>
                      <a:pt x="102" y="148"/>
                      <a:pt x="89" y="152"/>
                      <a:pt x="76" y="152"/>
                    </a:cubicBezTo>
                    <a:cubicBezTo>
                      <a:pt x="63" y="152"/>
                      <a:pt x="49" y="148"/>
                      <a:pt x="38" y="142"/>
                    </a:cubicBezTo>
                    <a:cubicBezTo>
                      <a:pt x="26" y="135"/>
                      <a:pt x="16" y="125"/>
                      <a:pt x="10" y="114"/>
                    </a:cubicBezTo>
                    <a:cubicBezTo>
                      <a:pt x="3" y="102"/>
                      <a:pt x="0" y="89"/>
                      <a:pt x="0" y="76"/>
                    </a:cubicBezTo>
                    <a:cubicBezTo>
                      <a:pt x="0" y="63"/>
                      <a:pt x="4" y="50"/>
                      <a:pt x="10" y="38"/>
                    </a:cubicBezTo>
                    <a:cubicBezTo>
                      <a:pt x="17" y="26"/>
                      <a:pt x="26" y="16"/>
                      <a:pt x="38" y="10"/>
                    </a:cubicBezTo>
                    <a:cubicBezTo>
                      <a:pt x="49" y="3"/>
                      <a:pt x="63" y="0"/>
                      <a:pt x="76" y="0"/>
                    </a:cubicBezTo>
                    <a:cubicBezTo>
                      <a:pt x="89" y="0"/>
                      <a:pt x="102" y="3"/>
                      <a:pt x="114" y="10"/>
                    </a:cubicBezTo>
                    <a:cubicBezTo>
                      <a:pt x="126" y="16"/>
                      <a:pt x="135" y="26"/>
                      <a:pt x="142" y="38"/>
                    </a:cubicBezTo>
                    <a:cubicBezTo>
                      <a:pt x="148" y="50"/>
                      <a:pt x="152" y="63"/>
                      <a:pt x="152" y="7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9700" lIns="90000" spcFirstLastPara="1" rIns="90000" wrap="square" tIns="9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13"/>
              <p:cNvSpPr/>
              <p:nvPr/>
            </p:nvSpPr>
            <p:spPr>
              <a:xfrm>
                <a:off x="8910939" y="2394990"/>
                <a:ext cx="86443" cy="87048"/>
              </a:xfrm>
              <a:custGeom>
                <a:rect b="b" l="l" r="r" t="t"/>
                <a:pathLst>
                  <a:path extrusionOk="0" h="143" w="142">
                    <a:moveTo>
                      <a:pt x="142" y="71"/>
                    </a:moveTo>
                    <a:cubicBezTo>
                      <a:pt x="142" y="111"/>
                      <a:pt x="110" y="143"/>
                      <a:pt x="71" y="143"/>
                    </a:cubicBezTo>
                    <a:cubicBezTo>
                      <a:pt x="32" y="143"/>
                      <a:pt x="0" y="110"/>
                      <a:pt x="0" y="71"/>
                    </a:cubicBezTo>
                    <a:cubicBezTo>
                      <a:pt x="0" y="31"/>
                      <a:pt x="32" y="0"/>
                      <a:pt x="71" y="0"/>
                    </a:cubicBezTo>
                    <a:cubicBezTo>
                      <a:pt x="110" y="0"/>
                      <a:pt x="142" y="32"/>
                      <a:pt x="142" y="7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6475" lIns="90000" spcFirstLastPara="1" rIns="90000" wrap="square" tIns="6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13"/>
              <p:cNvSpPr/>
              <p:nvPr/>
            </p:nvSpPr>
            <p:spPr>
              <a:xfrm>
                <a:off x="8940159" y="2348118"/>
                <a:ext cx="28611" cy="29219"/>
              </a:xfrm>
              <a:custGeom>
                <a:rect b="b" l="l" r="r" t="t"/>
                <a:pathLst>
                  <a:path extrusionOk="0" h="48" w="47">
                    <a:moveTo>
                      <a:pt x="47" y="24"/>
                    </a:moveTo>
                    <a:cubicBezTo>
                      <a:pt x="47" y="37"/>
                      <a:pt x="36" y="48"/>
                      <a:pt x="23" y="48"/>
                    </a:cubicBezTo>
                    <a:cubicBezTo>
                      <a:pt x="10" y="48"/>
                      <a:pt x="0" y="37"/>
                      <a:pt x="0" y="24"/>
                    </a:cubicBezTo>
                    <a:cubicBezTo>
                      <a:pt x="0" y="11"/>
                      <a:pt x="9" y="0"/>
                      <a:pt x="23" y="0"/>
                    </a:cubicBezTo>
                    <a:cubicBezTo>
                      <a:pt x="36" y="0"/>
                      <a:pt x="47" y="11"/>
                      <a:pt x="47" y="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13"/>
              <p:cNvSpPr/>
              <p:nvPr/>
            </p:nvSpPr>
            <p:spPr>
              <a:xfrm>
                <a:off x="8925549" y="2256200"/>
                <a:ext cx="57223" cy="57221"/>
              </a:xfrm>
              <a:custGeom>
                <a:rect b="b" l="l" r="r" t="t"/>
                <a:pathLst>
                  <a:path extrusionOk="0" h="94" w="94">
                    <a:moveTo>
                      <a:pt x="94" y="47"/>
                    </a:moveTo>
                    <a:cubicBezTo>
                      <a:pt x="94" y="73"/>
                      <a:pt x="73" y="94"/>
                      <a:pt x="47" y="94"/>
                    </a:cubicBezTo>
                    <a:cubicBezTo>
                      <a:pt x="21" y="94"/>
                      <a:pt x="0" y="73"/>
                      <a:pt x="0" y="47"/>
                    </a:cubicBezTo>
                    <a:cubicBezTo>
                      <a:pt x="0" y="21"/>
                      <a:pt x="21" y="0"/>
                      <a:pt x="47" y="0"/>
                    </a:cubicBezTo>
                    <a:cubicBezTo>
                      <a:pt x="73" y="0"/>
                      <a:pt x="94" y="21"/>
                      <a:pt x="94" y="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13"/>
              <p:cNvSpPr/>
              <p:nvPr/>
            </p:nvSpPr>
            <p:spPr>
              <a:xfrm>
                <a:off x="8918244" y="2152715"/>
                <a:ext cx="71833" cy="71830"/>
              </a:xfrm>
              <a:custGeom>
                <a:rect b="b" l="l" r="r" t="t"/>
                <a:pathLst>
                  <a:path extrusionOk="0" h="118" w="118">
                    <a:moveTo>
                      <a:pt x="118" y="59"/>
                    </a:moveTo>
                    <a:cubicBezTo>
                      <a:pt x="118" y="91"/>
                      <a:pt x="91" y="118"/>
                      <a:pt x="59" y="118"/>
                    </a:cubicBezTo>
                    <a:cubicBezTo>
                      <a:pt x="26" y="118"/>
                      <a:pt x="0" y="91"/>
                      <a:pt x="0" y="59"/>
                    </a:cubicBezTo>
                    <a:cubicBezTo>
                      <a:pt x="0" y="26"/>
                      <a:pt x="26" y="0"/>
                      <a:pt x="59" y="0"/>
                    </a:cubicBezTo>
                    <a:cubicBezTo>
                      <a:pt x="91" y="0"/>
                      <a:pt x="118" y="26"/>
                      <a:pt x="118" y="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13"/>
              <p:cNvSpPr/>
              <p:nvPr/>
            </p:nvSpPr>
            <p:spPr>
              <a:xfrm>
                <a:off x="8909721" y="2058971"/>
                <a:ext cx="88878" cy="88875"/>
              </a:xfrm>
              <a:custGeom>
                <a:rect b="b" l="l" r="r" t="t"/>
                <a:pathLst>
                  <a:path extrusionOk="0" h="146" w="146">
                    <a:moveTo>
                      <a:pt x="146" y="73"/>
                    </a:moveTo>
                    <a:cubicBezTo>
                      <a:pt x="146" y="113"/>
                      <a:pt x="113" y="146"/>
                      <a:pt x="73" y="146"/>
                    </a:cubicBezTo>
                    <a:cubicBezTo>
                      <a:pt x="33" y="146"/>
                      <a:pt x="0" y="113"/>
                      <a:pt x="0" y="73"/>
                    </a:cubicBezTo>
                    <a:cubicBezTo>
                      <a:pt x="0" y="33"/>
                      <a:pt x="33" y="0"/>
                      <a:pt x="73" y="0"/>
                    </a:cubicBezTo>
                    <a:cubicBezTo>
                      <a:pt x="113" y="0"/>
                      <a:pt x="146" y="33"/>
                      <a:pt x="146" y="7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550" lIns="90000" spcFirstLastPara="1" rIns="90000" wrap="square" tIns="7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13"/>
              <p:cNvSpPr/>
              <p:nvPr/>
            </p:nvSpPr>
            <p:spPr>
              <a:xfrm>
                <a:off x="8921287" y="1983488"/>
                <a:ext cx="66354" cy="66352"/>
              </a:xfrm>
              <a:custGeom>
                <a:rect b="b" l="l" r="r" t="t"/>
                <a:pathLst>
                  <a:path extrusionOk="0" h="109" w="109">
                    <a:moveTo>
                      <a:pt x="109" y="54"/>
                    </a:moveTo>
                    <a:cubicBezTo>
                      <a:pt x="109" y="84"/>
                      <a:pt x="84" y="109"/>
                      <a:pt x="54" y="109"/>
                    </a:cubicBezTo>
                    <a:cubicBezTo>
                      <a:pt x="24" y="109"/>
                      <a:pt x="0" y="84"/>
                      <a:pt x="0" y="54"/>
                    </a:cubicBezTo>
                    <a:cubicBezTo>
                      <a:pt x="0" y="24"/>
                      <a:pt x="24" y="0"/>
                      <a:pt x="54" y="0"/>
                    </a:cubicBezTo>
                    <a:cubicBezTo>
                      <a:pt x="84" y="0"/>
                      <a:pt x="109" y="24"/>
                      <a:pt x="109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13"/>
              <p:cNvSpPr/>
              <p:nvPr/>
            </p:nvSpPr>
            <p:spPr>
              <a:xfrm>
                <a:off x="8938332" y="1925050"/>
                <a:ext cx="31655" cy="32263"/>
              </a:xfrm>
              <a:custGeom>
                <a:rect b="b" l="l" r="r" t="t"/>
                <a:pathLst>
                  <a:path extrusionOk="0" h="53" w="52">
                    <a:moveTo>
                      <a:pt x="52" y="27"/>
                    </a:moveTo>
                    <a:cubicBezTo>
                      <a:pt x="52" y="31"/>
                      <a:pt x="51" y="36"/>
                      <a:pt x="49" y="40"/>
                    </a:cubicBezTo>
                    <a:cubicBezTo>
                      <a:pt x="46" y="44"/>
                      <a:pt x="43" y="46"/>
                      <a:pt x="39" y="49"/>
                    </a:cubicBezTo>
                    <a:cubicBezTo>
                      <a:pt x="35" y="51"/>
                      <a:pt x="31" y="53"/>
                      <a:pt x="26" y="53"/>
                    </a:cubicBezTo>
                    <a:cubicBezTo>
                      <a:pt x="21" y="53"/>
                      <a:pt x="17" y="51"/>
                      <a:pt x="13" y="49"/>
                    </a:cubicBezTo>
                    <a:cubicBezTo>
                      <a:pt x="9" y="46"/>
                      <a:pt x="5" y="44"/>
                      <a:pt x="3" y="40"/>
                    </a:cubicBezTo>
                    <a:cubicBezTo>
                      <a:pt x="0" y="36"/>
                      <a:pt x="0" y="31"/>
                      <a:pt x="0" y="27"/>
                    </a:cubicBezTo>
                    <a:cubicBezTo>
                      <a:pt x="0" y="22"/>
                      <a:pt x="1" y="18"/>
                      <a:pt x="3" y="14"/>
                    </a:cubicBezTo>
                    <a:cubicBezTo>
                      <a:pt x="6" y="10"/>
                      <a:pt x="9" y="6"/>
                      <a:pt x="13" y="4"/>
                    </a:cubicBezTo>
                    <a:cubicBezTo>
                      <a:pt x="17" y="2"/>
                      <a:pt x="21" y="0"/>
                      <a:pt x="26" y="0"/>
                    </a:cubicBezTo>
                    <a:cubicBezTo>
                      <a:pt x="31" y="0"/>
                      <a:pt x="35" y="2"/>
                      <a:pt x="39" y="4"/>
                    </a:cubicBezTo>
                    <a:cubicBezTo>
                      <a:pt x="43" y="6"/>
                      <a:pt x="46" y="10"/>
                      <a:pt x="49" y="14"/>
                    </a:cubicBezTo>
                    <a:cubicBezTo>
                      <a:pt x="51" y="18"/>
                      <a:pt x="52" y="22"/>
                      <a:pt x="52" y="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13"/>
              <p:cNvSpPr/>
              <p:nvPr/>
            </p:nvSpPr>
            <p:spPr>
              <a:xfrm>
                <a:off x="8942594" y="1853828"/>
                <a:ext cx="23133" cy="23132"/>
              </a:xfrm>
              <a:custGeom>
                <a:rect b="b" l="l" r="r" t="t"/>
                <a:pathLst>
                  <a:path extrusionOk="0" h="38" w="38">
                    <a:moveTo>
                      <a:pt x="38" y="19"/>
                    </a:moveTo>
                    <a:cubicBezTo>
                      <a:pt x="38" y="22"/>
                      <a:pt x="37" y="26"/>
                      <a:pt x="36" y="29"/>
                    </a:cubicBezTo>
                    <a:cubicBezTo>
                      <a:pt x="34" y="32"/>
                      <a:pt x="32" y="34"/>
                      <a:pt x="29" y="36"/>
                    </a:cubicBezTo>
                    <a:cubicBezTo>
                      <a:pt x="26" y="38"/>
                      <a:pt x="22" y="38"/>
                      <a:pt x="19" y="38"/>
                    </a:cubicBezTo>
                    <a:cubicBezTo>
                      <a:pt x="16" y="38"/>
                      <a:pt x="12" y="38"/>
                      <a:pt x="9" y="36"/>
                    </a:cubicBezTo>
                    <a:cubicBezTo>
                      <a:pt x="6" y="34"/>
                      <a:pt x="3" y="32"/>
                      <a:pt x="2" y="29"/>
                    </a:cubicBezTo>
                    <a:cubicBezTo>
                      <a:pt x="0" y="26"/>
                      <a:pt x="0" y="22"/>
                      <a:pt x="0" y="19"/>
                    </a:cubicBezTo>
                    <a:cubicBezTo>
                      <a:pt x="0" y="16"/>
                      <a:pt x="1" y="12"/>
                      <a:pt x="2" y="9"/>
                    </a:cubicBezTo>
                    <a:cubicBezTo>
                      <a:pt x="4" y="6"/>
                      <a:pt x="6" y="3"/>
                      <a:pt x="9" y="2"/>
                    </a:cubicBezTo>
                    <a:cubicBezTo>
                      <a:pt x="12" y="0"/>
                      <a:pt x="16" y="0"/>
                      <a:pt x="19" y="0"/>
                    </a:cubicBezTo>
                    <a:cubicBezTo>
                      <a:pt x="22" y="0"/>
                      <a:pt x="26" y="0"/>
                      <a:pt x="29" y="2"/>
                    </a:cubicBezTo>
                    <a:cubicBezTo>
                      <a:pt x="32" y="3"/>
                      <a:pt x="34" y="6"/>
                      <a:pt x="36" y="9"/>
                    </a:cubicBezTo>
                    <a:cubicBezTo>
                      <a:pt x="37" y="12"/>
                      <a:pt x="38" y="16"/>
                      <a:pt x="38" y="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13"/>
              <p:cNvSpPr/>
              <p:nvPr/>
            </p:nvSpPr>
            <p:spPr>
              <a:xfrm>
                <a:off x="8908504" y="1744257"/>
                <a:ext cx="91313" cy="91918"/>
              </a:xfrm>
              <a:custGeom>
                <a:rect b="b" l="l" r="r" t="t"/>
                <a:pathLst>
                  <a:path extrusionOk="0" h="151" w="150">
                    <a:moveTo>
                      <a:pt x="150" y="75"/>
                    </a:moveTo>
                    <a:cubicBezTo>
                      <a:pt x="150" y="117"/>
                      <a:pt x="116" y="151"/>
                      <a:pt x="75" y="151"/>
                    </a:cubicBezTo>
                    <a:cubicBezTo>
                      <a:pt x="33" y="151"/>
                      <a:pt x="0" y="116"/>
                      <a:pt x="0" y="75"/>
                    </a:cubicBezTo>
                    <a:cubicBezTo>
                      <a:pt x="0" y="33"/>
                      <a:pt x="33" y="0"/>
                      <a:pt x="75" y="0"/>
                    </a:cubicBezTo>
                    <a:cubicBezTo>
                      <a:pt x="116" y="0"/>
                      <a:pt x="150" y="34"/>
                      <a:pt x="150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9350" lIns="90000" spcFirstLastPara="1" rIns="90000" wrap="square" tIns="9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13"/>
              <p:cNvSpPr/>
              <p:nvPr/>
            </p:nvSpPr>
            <p:spPr>
              <a:xfrm>
                <a:off x="8932245" y="1682775"/>
                <a:ext cx="43830" cy="43220"/>
              </a:xfrm>
              <a:custGeom>
                <a:rect b="b" l="l" r="r" t="t"/>
                <a:pathLst>
                  <a:path extrusionOk="0" h="71" w="72">
                    <a:moveTo>
                      <a:pt x="72" y="36"/>
                    </a:moveTo>
                    <a:cubicBezTo>
                      <a:pt x="72" y="55"/>
                      <a:pt x="56" y="71"/>
                      <a:pt x="36" y="71"/>
                    </a:cubicBezTo>
                    <a:cubicBezTo>
                      <a:pt x="16" y="71"/>
                      <a:pt x="0" y="55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13"/>
              <p:cNvSpPr/>
              <p:nvPr/>
            </p:nvSpPr>
            <p:spPr>
              <a:xfrm>
                <a:off x="8937724" y="1592683"/>
                <a:ext cx="32873" cy="32263"/>
              </a:xfrm>
              <a:custGeom>
                <a:rect b="b" l="l" r="r" t="t"/>
                <a:pathLst>
                  <a:path extrusionOk="0" h="53" w="54">
                    <a:moveTo>
                      <a:pt x="54" y="27"/>
                    </a:moveTo>
                    <a:cubicBezTo>
                      <a:pt x="54" y="41"/>
                      <a:pt x="42" y="53"/>
                      <a:pt x="27" y="53"/>
                    </a:cubicBezTo>
                    <a:cubicBezTo>
                      <a:pt x="12" y="53"/>
                      <a:pt x="0" y="41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4" y="12"/>
                      <a:pt x="54" y="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13"/>
              <p:cNvSpPr/>
              <p:nvPr/>
            </p:nvSpPr>
            <p:spPr>
              <a:xfrm>
                <a:off x="8927375" y="1487372"/>
                <a:ext cx="54179" cy="54177"/>
              </a:xfrm>
              <a:custGeom>
                <a:rect b="b" l="l" r="r" t="t"/>
                <a:pathLst>
                  <a:path extrusionOk="0" h="89" w="89">
                    <a:moveTo>
                      <a:pt x="89" y="44"/>
                    </a:moveTo>
                    <a:cubicBezTo>
                      <a:pt x="89" y="52"/>
                      <a:pt x="86" y="59"/>
                      <a:pt x="83" y="66"/>
                    </a:cubicBezTo>
                    <a:cubicBezTo>
                      <a:pt x="79" y="72"/>
                      <a:pt x="72" y="79"/>
                      <a:pt x="66" y="83"/>
                    </a:cubicBezTo>
                    <a:cubicBezTo>
                      <a:pt x="59" y="86"/>
                      <a:pt x="52" y="89"/>
                      <a:pt x="44" y="89"/>
                    </a:cubicBezTo>
                    <a:cubicBezTo>
                      <a:pt x="36" y="89"/>
                      <a:pt x="29" y="86"/>
                      <a:pt x="22" y="83"/>
                    </a:cubicBezTo>
                    <a:cubicBezTo>
                      <a:pt x="15" y="79"/>
                      <a:pt x="9" y="72"/>
                      <a:pt x="6" y="66"/>
                    </a:cubicBezTo>
                    <a:cubicBezTo>
                      <a:pt x="2" y="59"/>
                      <a:pt x="0" y="52"/>
                      <a:pt x="0" y="44"/>
                    </a:cubicBezTo>
                    <a:cubicBezTo>
                      <a:pt x="0" y="36"/>
                      <a:pt x="2" y="29"/>
                      <a:pt x="6" y="22"/>
                    </a:cubicBezTo>
                    <a:cubicBezTo>
                      <a:pt x="9" y="15"/>
                      <a:pt x="15" y="9"/>
                      <a:pt x="22" y="6"/>
                    </a:cubicBezTo>
                    <a:cubicBezTo>
                      <a:pt x="29" y="2"/>
                      <a:pt x="36" y="0"/>
                      <a:pt x="44" y="0"/>
                    </a:cubicBezTo>
                    <a:cubicBezTo>
                      <a:pt x="52" y="0"/>
                      <a:pt x="59" y="2"/>
                      <a:pt x="66" y="6"/>
                    </a:cubicBezTo>
                    <a:cubicBezTo>
                      <a:pt x="72" y="9"/>
                      <a:pt x="79" y="15"/>
                      <a:pt x="83" y="22"/>
                    </a:cubicBezTo>
                    <a:cubicBezTo>
                      <a:pt x="86" y="29"/>
                      <a:pt x="89" y="36"/>
                      <a:pt x="89" y="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13"/>
              <p:cNvSpPr/>
              <p:nvPr/>
            </p:nvSpPr>
            <p:spPr>
              <a:xfrm>
                <a:off x="8932245" y="1414325"/>
                <a:ext cx="43830" cy="43829"/>
              </a:xfrm>
              <a:custGeom>
                <a:rect b="b" l="l" r="r" t="t"/>
                <a:pathLst>
                  <a:path extrusionOk="0" h="72" w="72">
                    <a:moveTo>
                      <a:pt x="72" y="36"/>
                    </a:moveTo>
                    <a:cubicBezTo>
                      <a:pt x="72" y="56"/>
                      <a:pt x="5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13"/>
              <p:cNvSpPr/>
              <p:nvPr/>
            </p:nvSpPr>
            <p:spPr>
              <a:xfrm>
                <a:off x="8925549" y="1322406"/>
                <a:ext cx="57223" cy="56612"/>
              </a:xfrm>
              <a:custGeom>
                <a:rect b="b" l="l" r="r" t="t"/>
                <a:pathLst>
                  <a:path extrusionOk="0" h="93" w="94">
                    <a:moveTo>
                      <a:pt x="94" y="46"/>
                    </a:moveTo>
                    <a:cubicBezTo>
                      <a:pt x="94" y="72"/>
                      <a:pt x="73" y="93"/>
                      <a:pt x="47" y="93"/>
                    </a:cubicBezTo>
                    <a:cubicBezTo>
                      <a:pt x="21" y="93"/>
                      <a:pt x="0" y="71"/>
                      <a:pt x="0" y="46"/>
                    </a:cubicBezTo>
                    <a:cubicBezTo>
                      <a:pt x="0" y="20"/>
                      <a:pt x="21" y="0"/>
                      <a:pt x="47" y="0"/>
                    </a:cubicBezTo>
                    <a:cubicBezTo>
                      <a:pt x="73" y="0"/>
                      <a:pt x="94" y="21"/>
                      <a:pt x="94" y="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13"/>
              <p:cNvSpPr/>
              <p:nvPr/>
            </p:nvSpPr>
            <p:spPr>
              <a:xfrm>
                <a:off x="8937724" y="1259707"/>
                <a:ext cx="32873" cy="32871"/>
              </a:xfrm>
              <a:custGeom>
                <a:rect b="b" l="l" r="r" t="t"/>
                <a:pathLst>
                  <a:path extrusionOk="0" h="54" w="54">
                    <a:moveTo>
                      <a:pt x="54" y="27"/>
                    </a:moveTo>
                    <a:cubicBezTo>
                      <a:pt x="54" y="32"/>
                      <a:pt x="52" y="36"/>
                      <a:pt x="50" y="40"/>
                    </a:cubicBezTo>
                    <a:cubicBezTo>
                      <a:pt x="47" y="44"/>
                      <a:pt x="44" y="47"/>
                      <a:pt x="40" y="50"/>
                    </a:cubicBezTo>
                    <a:cubicBezTo>
                      <a:pt x="36" y="52"/>
                      <a:pt x="32" y="54"/>
                      <a:pt x="27" y="54"/>
                    </a:cubicBezTo>
                    <a:cubicBezTo>
                      <a:pt x="22" y="54"/>
                      <a:pt x="18" y="52"/>
                      <a:pt x="14" y="50"/>
                    </a:cubicBezTo>
                    <a:cubicBezTo>
                      <a:pt x="10" y="47"/>
                      <a:pt x="6" y="44"/>
                      <a:pt x="4" y="40"/>
                    </a:cubicBezTo>
                    <a:cubicBezTo>
                      <a:pt x="2" y="36"/>
                      <a:pt x="0" y="32"/>
                      <a:pt x="0" y="27"/>
                    </a:cubicBezTo>
                    <a:cubicBezTo>
                      <a:pt x="0" y="22"/>
                      <a:pt x="2" y="18"/>
                      <a:pt x="4" y="14"/>
                    </a:cubicBezTo>
                    <a:cubicBezTo>
                      <a:pt x="6" y="10"/>
                      <a:pt x="10" y="6"/>
                      <a:pt x="14" y="4"/>
                    </a:cubicBezTo>
                    <a:cubicBezTo>
                      <a:pt x="18" y="2"/>
                      <a:pt x="22" y="0"/>
                      <a:pt x="27" y="0"/>
                    </a:cubicBezTo>
                    <a:cubicBezTo>
                      <a:pt x="32" y="0"/>
                      <a:pt x="36" y="2"/>
                      <a:pt x="40" y="4"/>
                    </a:cubicBezTo>
                    <a:cubicBezTo>
                      <a:pt x="44" y="6"/>
                      <a:pt x="48" y="10"/>
                      <a:pt x="50" y="14"/>
                    </a:cubicBezTo>
                    <a:cubicBezTo>
                      <a:pt x="53" y="18"/>
                      <a:pt x="54" y="22"/>
                      <a:pt x="54" y="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13"/>
              <p:cNvSpPr/>
              <p:nvPr/>
            </p:nvSpPr>
            <p:spPr>
              <a:xfrm>
                <a:off x="8935289" y="1175702"/>
                <a:ext cx="37743" cy="37133"/>
              </a:xfrm>
              <a:custGeom>
                <a:rect b="b" l="l" r="r" t="t"/>
                <a:pathLst>
                  <a:path extrusionOk="0" h="61" w="62">
                    <a:moveTo>
                      <a:pt x="62" y="30"/>
                    </a:moveTo>
                    <a:cubicBezTo>
                      <a:pt x="62" y="36"/>
                      <a:pt x="60" y="41"/>
                      <a:pt x="58" y="46"/>
                    </a:cubicBezTo>
                    <a:cubicBezTo>
                      <a:pt x="55" y="50"/>
                      <a:pt x="50" y="54"/>
                      <a:pt x="46" y="57"/>
                    </a:cubicBezTo>
                    <a:cubicBezTo>
                      <a:pt x="41" y="60"/>
                      <a:pt x="36" y="61"/>
                      <a:pt x="31" y="61"/>
                    </a:cubicBezTo>
                    <a:cubicBezTo>
                      <a:pt x="26" y="61"/>
                      <a:pt x="20" y="60"/>
                      <a:pt x="16" y="57"/>
                    </a:cubicBezTo>
                    <a:cubicBezTo>
                      <a:pt x="11" y="54"/>
                      <a:pt x="6" y="50"/>
                      <a:pt x="4" y="46"/>
                    </a:cubicBezTo>
                    <a:cubicBezTo>
                      <a:pt x="1" y="41"/>
                      <a:pt x="0" y="36"/>
                      <a:pt x="0" y="30"/>
                    </a:cubicBezTo>
                    <a:cubicBezTo>
                      <a:pt x="0" y="25"/>
                      <a:pt x="2" y="20"/>
                      <a:pt x="4" y="15"/>
                    </a:cubicBezTo>
                    <a:cubicBezTo>
                      <a:pt x="7" y="10"/>
                      <a:pt x="11" y="7"/>
                      <a:pt x="16" y="4"/>
                    </a:cubicBezTo>
                    <a:cubicBezTo>
                      <a:pt x="20" y="1"/>
                      <a:pt x="26" y="0"/>
                      <a:pt x="31" y="0"/>
                    </a:cubicBezTo>
                    <a:cubicBezTo>
                      <a:pt x="36" y="0"/>
                      <a:pt x="41" y="1"/>
                      <a:pt x="46" y="4"/>
                    </a:cubicBezTo>
                    <a:cubicBezTo>
                      <a:pt x="50" y="7"/>
                      <a:pt x="55" y="10"/>
                      <a:pt x="58" y="15"/>
                    </a:cubicBezTo>
                    <a:cubicBezTo>
                      <a:pt x="60" y="20"/>
                      <a:pt x="62" y="25"/>
                      <a:pt x="62" y="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13"/>
              <p:cNvSpPr/>
              <p:nvPr/>
            </p:nvSpPr>
            <p:spPr>
              <a:xfrm>
                <a:off x="8924331" y="1088653"/>
                <a:ext cx="59658" cy="59047"/>
              </a:xfrm>
              <a:custGeom>
                <a:rect b="b" l="l" r="r" t="t"/>
                <a:pathLst>
                  <a:path extrusionOk="0" h="97" w="98">
                    <a:moveTo>
                      <a:pt x="98" y="49"/>
                    </a:moveTo>
                    <a:cubicBezTo>
                      <a:pt x="98" y="76"/>
                      <a:pt x="76" y="97"/>
                      <a:pt x="49" y="97"/>
                    </a:cubicBezTo>
                    <a:cubicBezTo>
                      <a:pt x="22" y="97"/>
                      <a:pt x="0" y="76"/>
                      <a:pt x="0" y="49"/>
                    </a:cubicBezTo>
                    <a:cubicBezTo>
                      <a:pt x="0" y="22"/>
                      <a:pt x="22" y="0"/>
                      <a:pt x="49" y="0"/>
                    </a:cubicBezTo>
                    <a:cubicBezTo>
                      <a:pt x="76" y="0"/>
                      <a:pt x="98" y="22"/>
                      <a:pt x="98" y="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13"/>
              <p:cNvSpPr/>
              <p:nvPr/>
            </p:nvSpPr>
            <p:spPr>
              <a:xfrm>
                <a:off x="8926766" y="1008301"/>
                <a:ext cx="55397" cy="55394"/>
              </a:xfrm>
              <a:custGeom>
                <a:rect b="b" l="l" r="r" t="t"/>
                <a:pathLst>
                  <a:path extrusionOk="0" h="91" w="91">
                    <a:moveTo>
                      <a:pt x="91" y="46"/>
                    </a:moveTo>
                    <a:cubicBezTo>
                      <a:pt x="91" y="71"/>
                      <a:pt x="70" y="91"/>
                      <a:pt x="45" y="91"/>
                    </a:cubicBezTo>
                    <a:cubicBezTo>
                      <a:pt x="20" y="91"/>
                      <a:pt x="0" y="71"/>
                      <a:pt x="0" y="46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70" y="0"/>
                      <a:pt x="91" y="20"/>
                      <a:pt x="91" y="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13"/>
              <p:cNvSpPr/>
              <p:nvPr/>
            </p:nvSpPr>
            <p:spPr>
              <a:xfrm>
                <a:off x="8924940" y="921252"/>
                <a:ext cx="58440" cy="58438"/>
              </a:xfrm>
              <a:custGeom>
                <a:rect b="b" l="l" r="r" t="t"/>
                <a:pathLst>
                  <a:path extrusionOk="0" h="96" w="96">
                    <a:moveTo>
                      <a:pt x="96" y="48"/>
                    </a:moveTo>
                    <a:cubicBezTo>
                      <a:pt x="96" y="74"/>
                      <a:pt x="74" y="96"/>
                      <a:pt x="48" y="96"/>
                    </a:cubicBezTo>
                    <a:cubicBezTo>
                      <a:pt x="21" y="96"/>
                      <a:pt x="0" y="74"/>
                      <a:pt x="0" y="48"/>
                    </a:cubicBezTo>
                    <a:cubicBezTo>
                      <a:pt x="0" y="21"/>
                      <a:pt x="21" y="0"/>
                      <a:pt x="48" y="0"/>
                    </a:cubicBezTo>
                    <a:cubicBezTo>
                      <a:pt x="74" y="0"/>
                      <a:pt x="96" y="21"/>
                      <a:pt x="96" y="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8" name="Google Shape;1128;p13"/>
            <p:cNvGrpSpPr/>
            <p:nvPr/>
          </p:nvGrpSpPr>
          <p:grpSpPr>
            <a:xfrm>
              <a:off x="356835" y="2396214"/>
              <a:ext cx="91599" cy="2547894"/>
              <a:chOff x="356835" y="2396214"/>
              <a:chExt cx="91599" cy="2547894"/>
            </a:xfrm>
          </p:grpSpPr>
          <p:sp>
            <p:nvSpPr>
              <p:cNvPr id="1129" name="Google Shape;1129;p13"/>
              <p:cNvSpPr/>
              <p:nvPr/>
            </p:nvSpPr>
            <p:spPr>
              <a:xfrm rot="10800000">
                <a:off x="356835" y="3616665"/>
                <a:ext cx="91599" cy="91224"/>
              </a:xfrm>
              <a:custGeom>
                <a:rect b="b" l="l" r="r" t="t"/>
                <a:pathLst>
                  <a:path extrusionOk="0" h="243" w="244">
                    <a:moveTo>
                      <a:pt x="244" y="121"/>
                    </a:moveTo>
                    <a:cubicBezTo>
                      <a:pt x="244" y="143"/>
                      <a:pt x="238" y="164"/>
                      <a:pt x="227" y="182"/>
                    </a:cubicBezTo>
                    <a:cubicBezTo>
                      <a:pt x="217" y="201"/>
                      <a:pt x="202" y="216"/>
                      <a:pt x="183" y="227"/>
                    </a:cubicBezTo>
                    <a:cubicBezTo>
                      <a:pt x="165" y="238"/>
                      <a:pt x="144" y="243"/>
                      <a:pt x="122" y="243"/>
                    </a:cubicBezTo>
                    <a:cubicBezTo>
                      <a:pt x="101" y="243"/>
                      <a:pt x="80" y="238"/>
                      <a:pt x="61" y="227"/>
                    </a:cubicBezTo>
                    <a:cubicBezTo>
                      <a:pt x="43" y="216"/>
                      <a:pt x="27" y="201"/>
                      <a:pt x="16" y="182"/>
                    </a:cubicBezTo>
                    <a:cubicBezTo>
                      <a:pt x="5" y="164"/>
                      <a:pt x="0" y="143"/>
                      <a:pt x="0" y="121"/>
                    </a:cubicBezTo>
                    <a:cubicBezTo>
                      <a:pt x="0" y="100"/>
                      <a:pt x="5" y="79"/>
                      <a:pt x="16" y="61"/>
                    </a:cubicBezTo>
                    <a:cubicBezTo>
                      <a:pt x="27" y="42"/>
                      <a:pt x="43" y="27"/>
                      <a:pt x="61" y="16"/>
                    </a:cubicBezTo>
                    <a:cubicBezTo>
                      <a:pt x="80" y="5"/>
                      <a:pt x="100" y="0"/>
                      <a:pt x="122" y="0"/>
                    </a:cubicBezTo>
                    <a:cubicBezTo>
                      <a:pt x="143" y="0"/>
                      <a:pt x="165" y="5"/>
                      <a:pt x="183" y="16"/>
                    </a:cubicBezTo>
                    <a:cubicBezTo>
                      <a:pt x="202" y="27"/>
                      <a:pt x="217" y="42"/>
                      <a:pt x="227" y="61"/>
                    </a:cubicBezTo>
                    <a:cubicBezTo>
                      <a:pt x="238" y="79"/>
                      <a:pt x="244" y="100"/>
                      <a:pt x="244" y="1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475" lIns="90000" spcFirstLastPara="1" rIns="90000" wrap="square" tIns="42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13"/>
              <p:cNvSpPr/>
              <p:nvPr/>
            </p:nvSpPr>
            <p:spPr>
              <a:xfrm rot="10800000">
                <a:off x="377107" y="4893053"/>
                <a:ext cx="51055" cy="51055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13"/>
              <p:cNvSpPr/>
              <p:nvPr/>
            </p:nvSpPr>
            <p:spPr>
              <a:xfrm rot="10800000">
                <a:off x="377107" y="4799201"/>
                <a:ext cx="51055" cy="51055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5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13"/>
              <p:cNvSpPr/>
              <p:nvPr/>
            </p:nvSpPr>
            <p:spPr>
              <a:xfrm rot="10800000">
                <a:off x="377107" y="4705724"/>
                <a:ext cx="51055" cy="51055"/>
              </a:xfrm>
              <a:custGeom>
                <a:rect b="b" l="l" r="r" t="t"/>
                <a:pathLst>
                  <a:path extrusionOk="0" h="136" w="136">
                    <a:moveTo>
                      <a:pt x="136" y="69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9"/>
                    </a:cubicBezTo>
                    <a:cubicBezTo>
                      <a:pt x="0" y="31"/>
                      <a:pt x="30" y="0"/>
                      <a:pt x="68" y="0"/>
                    </a:cubicBezTo>
                    <a:cubicBezTo>
                      <a:pt x="106" y="0"/>
                      <a:pt x="136" y="31"/>
                      <a:pt x="136" y="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13"/>
              <p:cNvSpPr/>
              <p:nvPr/>
            </p:nvSpPr>
            <p:spPr>
              <a:xfrm rot="10800000">
                <a:off x="377107" y="4611872"/>
                <a:ext cx="51055" cy="51055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5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13"/>
              <p:cNvSpPr/>
              <p:nvPr/>
            </p:nvSpPr>
            <p:spPr>
              <a:xfrm rot="10800000">
                <a:off x="377107" y="4517645"/>
                <a:ext cx="51055" cy="51431"/>
              </a:xfrm>
              <a:custGeom>
                <a:rect b="b" l="l" r="r" t="t"/>
                <a:pathLst>
                  <a:path extrusionOk="0" h="137" w="136">
                    <a:moveTo>
                      <a:pt x="136" y="68"/>
                    </a:moveTo>
                    <a:cubicBezTo>
                      <a:pt x="136" y="106"/>
                      <a:pt x="106" y="137"/>
                      <a:pt x="68" y="137"/>
                    </a:cubicBezTo>
                    <a:cubicBezTo>
                      <a:pt x="31" y="137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300" lIns="90000" spcFirstLastPara="1" rIns="90000" wrap="square" tIns="43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13"/>
              <p:cNvSpPr/>
              <p:nvPr/>
            </p:nvSpPr>
            <p:spPr>
              <a:xfrm rot="10800000">
                <a:off x="377107" y="4424168"/>
                <a:ext cx="51055" cy="51055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13"/>
              <p:cNvSpPr/>
              <p:nvPr/>
            </p:nvSpPr>
            <p:spPr>
              <a:xfrm rot="10800000">
                <a:off x="377107" y="4330316"/>
                <a:ext cx="51055" cy="51055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5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13"/>
              <p:cNvSpPr/>
              <p:nvPr/>
            </p:nvSpPr>
            <p:spPr>
              <a:xfrm rot="10800000">
                <a:off x="377107" y="4236839"/>
                <a:ext cx="51055" cy="51055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5"/>
                      <a:pt x="106" y="136"/>
                      <a:pt x="68" y="136"/>
                    </a:cubicBezTo>
                    <a:cubicBezTo>
                      <a:pt x="31" y="136"/>
                      <a:pt x="0" y="105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1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13"/>
              <p:cNvSpPr/>
              <p:nvPr/>
            </p:nvSpPr>
            <p:spPr>
              <a:xfrm rot="10800000">
                <a:off x="377107" y="4143363"/>
                <a:ext cx="51055" cy="51055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13"/>
              <p:cNvSpPr/>
              <p:nvPr/>
            </p:nvSpPr>
            <p:spPr>
              <a:xfrm rot="10800000">
                <a:off x="377107" y="4049511"/>
                <a:ext cx="51055" cy="51055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13"/>
              <p:cNvSpPr/>
              <p:nvPr/>
            </p:nvSpPr>
            <p:spPr>
              <a:xfrm rot="10800000">
                <a:off x="377107" y="3955659"/>
                <a:ext cx="51055" cy="51055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5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13"/>
              <p:cNvSpPr/>
              <p:nvPr/>
            </p:nvSpPr>
            <p:spPr>
              <a:xfrm rot="10800000">
                <a:off x="377107" y="3862182"/>
                <a:ext cx="51055" cy="51055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1"/>
                      <a:pt x="30" y="0"/>
                      <a:pt x="68" y="0"/>
                    </a:cubicBezTo>
                    <a:cubicBezTo>
                      <a:pt x="106" y="0"/>
                      <a:pt x="136" y="31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13"/>
              <p:cNvSpPr/>
              <p:nvPr/>
            </p:nvSpPr>
            <p:spPr>
              <a:xfrm rot="10800000">
                <a:off x="377107" y="3768330"/>
                <a:ext cx="51055" cy="51055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13"/>
              <p:cNvSpPr/>
              <p:nvPr/>
            </p:nvSpPr>
            <p:spPr>
              <a:xfrm rot="10800000">
                <a:off x="377107" y="3521687"/>
                <a:ext cx="51055" cy="51055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13"/>
              <p:cNvSpPr/>
              <p:nvPr/>
            </p:nvSpPr>
            <p:spPr>
              <a:xfrm rot="10800000">
                <a:off x="377107" y="3427835"/>
                <a:ext cx="51055" cy="51055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5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13"/>
              <p:cNvSpPr/>
              <p:nvPr/>
            </p:nvSpPr>
            <p:spPr>
              <a:xfrm rot="10800000">
                <a:off x="377107" y="3333983"/>
                <a:ext cx="51055" cy="51431"/>
              </a:xfrm>
              <a:custGeom>
                <a:rect b="b" l="l" r="r" t="t"/>
                <a:pathLst>
                  <a:path extrusionOk="0" h="137" w="136">
                    <a:moveTo>
                      <a:pt x="136" y="69"/>
                    </a:moveTo>
                    <a:cubicBezTo>
                      <a:pt x="136" y="106"/>
                      <a:pt x="106" y="137"/>
                      <a:pt x="68" y="137"/>
                    </a:cubicBezTo>
                    <a:cubicBezTo>
                      <a:pt x="31" y="137"/>
                      <a:pt x="0" y="107"/>
                      <a:pt x="0" y="69"/>
                    </a:cubicBezTo>
                    <a:cubicBezTo>
                      <a:pt x="0" y="32"/>
                      <a:pt x="30" y="0"/>
                      <a:pt x="68" y="0"/>
                    </a:cubicBezTo>
                    <a:cubicBezTo>
                      <a:pt x="106" y="0"/>
                      <a:pt x="136" y="31"/>
                      <a:pt x="136" y="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300" lIns="90000" spcFirstLastPara="1" rIns="90000" wrap="square" tIns="43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13"/>
              <p:cNvSpPr/>
              <p:nvPr/>
            </p:nvSpPr>
            <p:spPr>
              <a:xfrm rot="10800000">
                <a:off x="377107" y="3240507"/>
                <a:ext cx="51055" cy="51055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1"/>
                      <a:pt x="30" y="0"/>
                      <a:pt x="68" y="0"/>
                    </a:cubicBezTo>
                    <a:cubicBezTo>
                      <a:pt x="106" y="0"/>
                      <a:pt x="136" y="31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13"/>
              <p:cNvSpPr/>
              <p:nvPr/>
            </p:nvSpPr>
            <p:spPr>
              <a:xfrm rot="10800000">
                <a:off x="377107" y="3146655"/>
                <a:ext cx="51055" cy="51055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13"/>
              <p:cNvSpPr/>
              <p:nvPr/>
            </p:nvSpPr>
            <p:spPr>
              <a:xfrm rot="10800000">
                <a:off x="377107" y="3052803"/>
                <a:ext cx="51055" cy="51055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5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13"/>
              <p:cNvSpPr/>
              <p:nvPr/>
            </p:nvSpPr>
            <p:spPr>
              <a:xfrm rot="10800000">
                <a:off x="377107" y="2958951"/>
                <a:ext cx="51055" cy="51055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5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1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13"/>
              <p:cNvSpPr/>
              <p:nvPr/>
            </p:nvSpPr>
            <p:spPr>
              <a:xfrm rot="10800000">
                <a:off x="377107" y="2865099"/>
                <a:ext cx="51055" cy="51431"/>
              </a:xfrm>
              <a:custGeom>
                <a:rect b="b" l="l" r="r" t="t"/>
                <a:pathLst>
                  <a:path extrusionOk="0" h="137" w="136">
                    <a:moveTo>
                      <a:pt x="136" y="69"/>
                    </a:moveTo>
                    <a:cubicBezTo>
                      <a:pt x="136" y="106"/>
                      <a:pt x="106" y="137"/>
                      <a:pt x="68" y="137"/>
                    </a:cubicBezTo>
                    <a:cubicBezTo>
                      <a:pt x="31" y="137"/>
                      <a:pt x="0" y="107"/>
                      <a:pt x="0" y="69"/>
                    </a:cubicBezTo>
                    <a:cubicBezTo>
                      <a:pt x="0" y="32"/>
                      <a:pt x="30" y="0"/>
                      <a:pt x="68" y="0"/>
                    </a:cubicBezTo>
                    <a:cubicBezTo>
                      <a:pt x="106" y="0"/>
                      <a:pt x="136" y="31"/>
                      <a:pt x="136" y="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300" lIns="90000" spcFirstLastPara="1" rIns="90000" wrap="square" tIns="43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13"/>
              <p:cNvSpPr/>
              <p:nvPr/>
            </p:nvSpPr>
            <p:spPr>
              <a:xfrm rot="10800000">
                <a:off x="377107" y="2771247"/>
                <a:ext cx="51055" cy="51431"/>
              </a:xfrm>
              <a:custGeom>
                <a:rect b="b" l="l" r="r" t="t"/>
                <a:pathLst>
                  <a:path extrusionOk="0" h="137" w="136">
                    <a:moveTo>
                      <a:pt x="136" y="68"/>
                    </a:moveTo>
                    <a:cubicBezTo>
                      <a:pt x="136" y="106"/>
                      <a:pt x="106" y="137"/>
                      <a:pt x="68" y="137"/>
                    </a:cubicBezTo>
                    <a:cubicBezTo>
                      <a:pt x="31" y="137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300" lIns="90000" spcFirstLastPara="1" rIns="90000" wrap="square" tIns="43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13"/>
              <p:cNvSpPr/>
              <p:nvPr/>
            </p:nvSpPr>
            <p:spPr>
              <a:xfrm rot="10800000">
                <a:off x="377107" y="2677770"/>
                <a:ext cx="51055" cy="51055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1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13"/>
              <p:cNvSpPr/>
              <p:nvPr/>
            </p:nvSpPr>
            <p:spPr>
              <a:xfrm rot="10800000">
                <a:off x="377107" y="2583918"/>
                <a:ext cx="51055" cy="51055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5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13"/>
              <p:cNvSpPr/>
              <p:nvPr/>
            </p:nvSpPr>
            <p:spPr>
              <a:xfrm rot="10800000">
                <a:off x="377107" y="2490066"/>
                <a:ext cx="51055" cy="51431"/>
              </a:xfrm>
              <a:custGeom>
                <a:rect b="b" l="l" r="r" t="t"/>
                <a:pathLst>
                  <a:path extrusionOk="0" h="137" w="136">
                    <a:moveTo>
                      <a:pt x="136" y="69"/>
                    </a:moveTo>
                    <a:cubicBezTo>
                      <a:pt x="136" y="106"/>
                      <a:pt x="106" y="137"/>
                      <a:pt x="68" y="137"/>
                    </a:cubicBezTo>
                    <a:cubicBezTo>
                      <a:pt x="31" y="137"/>
                      <a:pt x="0" y="107"/>
                      <a:pt x="0" y="69"/>
                    </a:cubicBezTo>
                    <a:cubicBezTo>
                      <a:pt x="0" y="32"/>
                      <a:pt x="30" y="0"/>
                      <a:pt x="68" y="0"/>
                    </a:cubicBezTo>
                    <a:cubicBezTo>
                      <a:pt x="106" y="0"/>
                      <a:pt x="136" y="31"/>
                      <a:pt x="136" y="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300" lIns="90000" spcFirstLastPara="1" rIns="90000" wrap="square" tIns="43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13"/>
              <p:cNvSpPr/>
              <p:nvPr/>
            </p:nvSpPr>
            <p:spPr>
              <a:xfrm rot="10800000">
                <a:off x="377107" y="2396214"/>
                <a:ext cx="51055" cy="51431"/>
              </a:xfrm>
              <a:custGeom>
                <a:rect b="b" l="l" r="r" t="t"/>
                <a:pathLst>
                  <a:path extrusionOk="0" h="137" w="136">
                    <a:moveTo>
                      <a:pt x="136" y="68"/>
                    </a:moveTo>
                    <a:cubicBezTo>
                      <a:pt x="136" y="106"/>
                      <a:pt x="106" y="137"/>
                      <a:pt x="68" y="137"/>
                    </a:cubicBezTo>
                    <a:cubicBezTo>
                      <a:pt x="31" y="137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300" lIns="90000" spcFirstLastPara="1" rIns="90000" wrap="square" tIns="43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4"/>
          <p:cNvSpPr txBox="1"/>
          <p:nvPr>
            <p:ph idx="1" type="subTitle"/>
          </p:nvPr>
        </p:nvSpPr>
        <p:spPr>
          <a:xfrm>
            <a:off x="717600" y="1184725"/>
            <a:ext cx="7708800" cy="11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58" name="Google Shape;1158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159" name="Google Shape;1159;p14"/>
          <p:cNvGrpSpPr/>
          <p:nvPr/>
        </p:nvGrpSpPr>
        <p:grpSpPr>
          <a:xfrm>
            <a:off x="197950" y="889993"/>
            <a:ext cx="8629087" cy="4012067"/>
            <a:chOff x="197950" y="889993"/>
            <a:chExt cx="8629087" cy="4012067"/>
          </a:xfrm>
        </p:grpSpPr>
        <p:grpSp>
          <p:nvGrpSpPr>
            <p:cNvPr id="1160" name="Google Shape;1160;p14"/>
            <p:cNvGrpSpPr/>
            <p:nvPr/>
          </p:nvGrpSpPr>
          <p:grpSpPr>
            <a:xfrm flipH="1" rot="5400000">
              <a:off x="7839917" y="1780993"/>
              <a:ext cx="1878120" cy="96120"/>
              <a:chOff x="2794680" y="4579560"/>
              <a:chExt cx="1878120" cy="96120"/>
            </a:xfrm>
          </p:grpSpPr>
          <p:sp>
            <p:nvSpPr>
              <p:cNvPr id="1161" name="Google Shape;1161;p14"/>
              <p:cNvSpPr/>
              <p:nvPr/>
            </p:nvSpPr>
            <p:spPr>
              <a:xfrm>
                <a:off x="3610080" y="4579560"/>
                <a:ext cx="95760" cy="96120"/>
              </a:xfrm>
              <a:custGeom>
                <a:rect b="b" l="l" r="r" t="t"/>
                <a:pathLst>
                  <a:path extrusionOk="0" h="267" w="266">
                    <a:moveTo>
                      <a:pt x="266" y="133"/>
                    </a:moveTo>
                    <a:cubicBezTo>
                      <a:pt x="266" y="207"/>
                      <a:pt x="207" y="267"/>
                      <a:pt x="133" y="267"/>
                    </a:cubicBezTo>
                    <a:cubicBezTo>
                      <a:pt x="59" y="267"/>
                      <a:pt x="0" y="207"/>
                      <a:pt x="0" y="133"/>
                    </a:cubicBezTo>
                    <a:cubicBezTo>
                      <a:pt x="0" y="59"/>
                      <a:pt x="59" y="0"/>
                      <a:pt x="133" y="0"/>
                    </a:cubicBezTo>
                    <a:cubicBezTo>
                      <a:pt x="207" y="0"/>
                      <a:pt x="266" y="59"/>
                      <a:pt x="266" y="1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14"/>
              <p:cNvSpPr/>
              <p:nvPr/>
            </p:nvSpPr>
            <p:spPr>
              <a:xfrm>
                <a:off x="3461040" y="4583520"/>
                <a:ext cx="87840" cy="87840"/>
              </a:xfrm>
              <a:custGeom>
                <a:rect b="b" l="l" r="r" t="t"/>
                <a:pathLst>
                  <a:path extrusionOk="0" h="244" w="244">
                    <a:moveTo>
                      <a:pt x="244" y="122"/>
                    </a:moveTo>
                    <a:cubicBezTo>
                      <a:pt x="244" y="190"/>
                      <a:pt x="189" y="244"/>
                      <a:pt x="122" y="244"/>
                    </a:cubicBezTo>
                    <a:cubicBezTo>
                      <a:pt x="54" y="244"/>
                      <a:pt x="0" y="190"/>
                      <a:pt x="0" y="122"/>
                    </a:cubicBezTo>
                    <a:cubicBezTo>
                      <a:pt x="0" y="55"/>
                      <a:pt x="54" y="0"/>
                      <a:pt x="122" y="0"/>
                    </a:cubicBezTo>
                    <a:cubicBezTo>
                      <a:pt x="189" y="0"/>
                      <a:pt x="244" y="55"/>
                      <a:pt x="244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14"/>
              <p:cNvSpPr/>
              <p:nvPr/>
            </p:nvSpPr>
            <p:spPr>
              <a:xfrm>
                <a:off x="3317400" y="4587840"/>
                <a:ext cx="79560" cy="79560"/>
              </a:xfrm>
              <a:custGeom>
                <a:rect b="b" l="l" r="r" t="t"/>
                <a:pathLst>
                  <a:path extrusionOk="0" h="221" w="221">
                    <a:moveTo>
                      <a:pt x="221" y="110"/>
                    </a:moveTo>
                    <a:cubicBezTo>
                      <a:pt x="221" y="171"/>
                      <a:pt x="172" y="221"/>
                      <a:pt x="111" y="221"/>
                    </a:cubicBezTo>
                    <a:cubicBezTo>
                      <a:pt x="50" y="221"/>
                      <a:pt x="0" y="171"/>
                      <a:pt x="0" y="110"/>
                    </a:cubicBezTo>
                    <a:cubicBezTo>
                      <a:pt x="0" y="49"/>
                      <a:pt x="50" y="0"/>
                      <a:pt x="111" y="0"/>
                    </a:cubicBezTo>
                    <a:cubicBezTo>
                      <a:pt x="172" y="0"/>
                      <a:pt x="221" y="49"/>
                      <a:pt x="221" y="1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14"/>
              <p:cNvSpPr/>
              <p:nvPr/>
            </p:nvSpPr>
            <p:spPr>
              <a:xfrm>
                <a:off x="3230280" y="459180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199" y="99"/>
                    </a:moveTo>
                    <a:cubicBezTo>
                      <a:pt x="199" y="154"/>
                      <a:pt x="154" y="199"/>
                      <a:pt x="99" y="199"/>
                    </a:cubicBezTo>
                    <a:cubicBezTo>
                      <a:pt x="44" y="199"/>
                      <a:pt x="0" y="154"/>
                      <a:pt x="0" y="99"/>
                    </a:cubicBezTo>
                    <a:cubicBezTo>
                      <a:pt x="0" y="44"/>
                      <a:pt x="44" y="0"/>
                      <a:pt x="99" y="0"/>
                    </a:cubicBezTo>
                    <a:cubicBezTo>
                      <a:pt x="154" y="0"/>
                      <a:pt x="199" y="44"/>
                      <a:pt x="199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14"/>
              <p:cNvSpPr/>
              <p:nvPr/>
            </p:nvSpPr>
            <p:spPr>
              <a:xfrm>
                <a:off x="3143160" y="4595760"/>
                <a:ext cx="63360" cy="63360"/>
              </a:xfrm>
              <a:custGeom>
                <a:rect b="b" l="l" r="r" t="t"/>
                <a:pathLst>
                  <a:path extrusionOk="0" h="176" w="176">
                    <a:moveTo>
                      <a:pt x="176" y="88"/>
                    </a:moveTo>
                    <a:cubicBezTo>
                      <a:pt x="176" y="137"/>
                      <a:pt x="136" y="176"/>
                      <a:pt x="88" y="176"/>
                    </a:cubicBezTo>
                    <a:cubicBezTo>
                      <a:pt x="39" y="176"/>
                      <a:pt x="0" y="137"/>
                      <a:pt x="0" y="88"/>
                    </a:cubicBezTo>
                    <a:cubicBezTo>
                      <a:pt x="0" y="40"/>
                      <a:pt x="39" y="0"/>
                      <a:pt x="88" y="0"/>
                    </a:cubicBezTo>
                    <a:cubicBezTo>
                      <a:pt x="136" y="0"/>
                      <a:pt x="176" y="40"/>
                      <a:pt x="176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350" lIns="90000" spcFirstLastPara="1" rIns="90000" wrap="square" tIns="18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14"/>
              <p:cNvSpPr/>
              <p:nvPr/>
            </p:nvSpPr>
            <p:spPr>
              <a:xfrm>
                <a:off x="3056040" y="459972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154" y="77"/>
                    </a:moveTo>
                    <a:cubicBezTo>
                      <a:pt x="154" y="120"/>
                      <a:pt x="120" y="154"/>
                      <a:pt x="77" y="154"/>
                    </a:cubicBezTo>
                    <a:cubicBezTo>
                      <a:pt x="34" y="154"/>
                      <a:pt x="0" y="120"/>
                      <a:pt x="0" y="77"/>
                    </a:cubicBezTo>
                    <a:cubicBezTo>
                      <a:pt x="0" y="35"/>
                      <a:pt x="34" y="0"/>
                      <a:pt x="77" y="0"/>
                    </a:cubicBezTo>
                    <a:cubicBezTo>
                      <a:pt x="120" y="0"/>
                      <a:pt x="154" y="35"/>
                      <a:pt x="154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14"/>
              <p:cNvSpPr/>
              <p:nvPr/>
            </p:nvSpPr>
            <p:spPr>
              <a:xfrm>
                <a:off x="2968920" y="4604040"/>
                <a:ext cx="47160" cy="47160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102"/>
                      <a:pt x="102" y="131"/>
                      <a:pt x="66" y="131"/>
                    </a:cubicBezTo>
                    <a:cubicBezTo>
                      <a:pt x="30" y="131"/>
                      <a:pt x="0" y="102"/>
                      <a:pt x="0" y="65"/>
                    </a:cubicBezTo>
                    <a:cubicBezTo>
                      <a:pt x="0" y="29"/>
                      <a:pt x="30" y="0"/>
                      <a:pt x="66" y="0"/>
                    </a:cubicBezTo>
                    <a:cubicBezTo>
                      <a:pt x="102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14"/>
              <p:cNvSpPr/>
              <p:nvPr/>
            </p:nvSpPr>
            <p:spPr>
              <a:xfrm>
                <a:off x="2881800" y="4608000"/>
                <a:ext cx="39240" cy="39240"/>
              </a:xfrm>
              <a:custGeom>
                <a:rect b="b" l="l" r="r" t="t"/>
                <a:pathLst>
                  <a:path extrusionOk="0" h="109" w="109">
                    <a:moveTo>
                      <a:pt x="109" y="54"/>
                    </a:moveTo>
                    <a:cubicBezTo>
                      <a:pt x="109" y="84"/>
                      <a:pt x="85" y="109"/>
                      <a:pt x="55" y="109"/>
                    </a:cubicBezTo>
                    <a:cubicBezTo>
                      <a:pt x="24" y="109"/>
                      <a:pt x="0" y="84"/>
                      <a:pt x="0" y="54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5" y="0"/>
                      <a:pt x="109" y="24"/>
                      <a:pt x="109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14"/>
              <p:cNvSpPr/>
              <p:nvPr/>
            </p:nvSpPr>
            <p:spPr>
              <a:xfrm>
                <a:off x="2794680" y="4611960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87" y="43"/>
                    </a:moveTo>
                    <a:cubicBezTo>
                      <a:pt x="87" y="67"/>
                      <a:pt x="66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7" y="19"/>
                      <a:pt x="87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14"/>
              <p:cNvSpPr/>
              <p:nvPr/>
            </p:nvSpPr>
            <p:spPr>
              <a:xfrm>
                <a:off x="3761280" y="4579560"/>
                <a:ext cx="96120" cy="96120"/>
              </a:xfrm>
              <a:custGeom>
                <a:rect b="b" l="l" r="r" t="t"/>
                <a:pathLst>
                  <a:path extrusionOk="0" h="267" w="267">
                    <a:moveTo>
                      <a:pt x="0" y="133"/>
                    </a:move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7" y="59"/>
                      <a:pt x="267" y="133"/>
                    </a:cubicBezTo>
                    <a:cubicBezTo>
                      <a:pt x="267" y="207"/>
                      <a:pt x="207" y="267"/>
                      <a:pt x="134" y="267"/>
                    </a:cubicBezTo>
                    <a:cubicBezTo>
                      <a:pt x="60" y="267"/>
                      <a:pt x="0" y="207"/>
                      <a:pt x="0" y="1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14"/>
              <p:cNvSpPr/>
              <p:nvPr/>
            </p:nvSpPr>
            <p:spPr>
              <a:xfrm>
                <a:off x="3918960" y="4583520"/>
                <a:ext cx="87480" cy="87840"/>
              </a:xfrm>
              <a:custGeom>
                <a:rect b="b" l="l" r="r" t="t"/>
                <a:pathLst>
                  <a:path extrusionOk="0" h="244" w="243">
                    <a:moveTo>
                      <a:pt x="0" y="122"/>
                    </a:moveTo>
                    <a:cubicBezTo>
                      <a:pt x="0" y="55"/>
                      <a:pt x="54" y="0"/>
                      <a:pt x="122" y="0"/>
                    </a:cubicBezTo>
                    <a:cubicBezTo>
                      <a:pt x="189" y="0"/>
                      <a:pt x="243" y="55"/>
                      <a:pt x="243" y="122"/>
                    </a:cubicBezTo>
                    <a:cubicBezTo>
                      <a:pt x="243" y="190"/>
                      <a:pt x="189" y="244"/>
                      <a:pt x="122" y="244"/>
                    </a:cubicBezTo>
                    <a:cubicBezTo>
                      <a:pt x="54" y="244"/>
                      <a:pt x="0" y="190"/>
                      <a:pt x="0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14"/>
              <p:cNvSpPr/>
              <p:nvPr/>
            </p:nvSpPr>
            <p:spPr>
              <a:xfrm>
                <a:off x="4070160" y="4587840"/>
                <a:ext cx="79920" cy="79560"/>
              </a:xfrm>
              <a:custGeom>
                <a:rect b="b" l="l" r="r" t="t"/>
                <a:pathLst>
                  <a:path extrusionOk="0" h="221" w="222">
                    <a:moveTo>
                      <a:pt x="0" y="110"/>
                    </a:moveTo>
                    <a:cubicBezTo>
                      <a:pt x="0" y="49"/>
                      <a:pt x="50" y="0"/>
                      <a:pt x="111" y="0"/>
                    </a:cubicBezTo>
                    <a:cubicBezTo>
                      <a:pt x="172" y="0"/>
                      <a:pt x="222" y="49"/>
                      <a:pt x="222" y="110"/>
                    </a:cubicBezTo>
                    <a:cubicBezTo>
                      <a:pt x="222" y="171"/>
                      <a:pt x="172" y="221"/>
                      <a:pt x="111" y="221"/>
                    </a:cubicBezTo>
                    <a:cubicBezTo>
                      <a:pt x="50" y="221"/>
                      <a:pt x="0" y="171"/>
                      <a:pt x="0" y="1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14"/>
              <p:cNvSpPr/>
              <p:nvPr/>
            </p:nvSpPr>
            <p:spPr>
              <a:xfrm>
                <a:off x="4165560" y="459180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0" y="99"/>
                    </a:moveTo>
                    <a:cubicBezTo>
                      <a:pt x="0" y="44"/>
                      <a:pt x="44" y="0"/>
                      <a:pt x="100" y="0"/>
                    </a:cubicBezTo>
                    <a:cubicBezTo>
                      <a:pt x="155" y="0"/>
                      <a:pt x="199" y="44"/>
                      <a:pt x="199" y="99"/>
                    </a:cubicBezTo>
                    <a:cubicBezTo>
                      <a:pt x="199" y="154"/>
                      <a:pt x="155" y="199"/>
                      <a:pt x="100" y="199"/>
                    </a:cubicBezTo>
                    <a:cubicBezTo>
                      <a:pt x="44" y="199"/>
                      <a:pt x="0" y="154"/>
                      <a:pt x="0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14"/>
              <p:cNvSpPr/>
              <p:nvPr/>
            </p:nvSpPr>
            <p:spPr>
              <a:xfrm>
                <a:off x="4260960" y="4595760"/>
                <a:ext cx="63360" cy="63360"/>
              </a:xfrm>
              <a:custGeom>
                <a:rect b="b" l="l" r="r" t="t"/>
                <a:pathLst>
                  <a:path extrusionOk="0" h="176" w="176">
                    <a:moveTo>
                      <a:pt x="0" y="88"/>
                    </a:moveTo>
                    <a:cubicBezTo>
                      <a:pt x="0" y="40"/>
                      <a:pt x="39" y="0"/>
                      <a:pt x="88" y="0"/>
                    </a:cubicBezTo>
                    <a:cubicBezTo>
                      <a:pt x="136" y="0"/>
                      <a:pt x="176" y="40"/>
                      <a:pt x="176" y="88"/>
                    </a:cubicBezTo>
                    <a:cubicBezTo>
                      <a:pt x="176" y="137"/>
                      <a:pt x="136" y="176"/>
                      <a:pt x="88" y="176"/>
                    </a:cubicBezTo>
                    <a:cubicBezTo>
                      <a:pt x="39" y="176"/>
                      <a:pt x="0" y="137"/>
                      <a:pt x="0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350" lIns="90000" spcFirstLastPara="1" rIns="90000" wrap="square" tIns="18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14"/>
              <p:cNvSpPr/>
              <p:nvPr/>
            </p:nvSpPr>
            <p:spPr>
              <a:xfrm>
                <a:off x="4356000" y="459972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0" y="77"/>
                    </a:moveTo>
                    <a:cubicBezTo>
                      <a:pt x="0" y="35"/>
                      <a:pt x="34" y="0"/>
                      <a:pt x="77" y="0"/>
                    </a:cubicBezTo>
                    <a:cubicBezTo>
                      <a:pt x="120" y="0"/>
                      <a:pt x="154" y="35"/>
                      <a:pt x="154" y="77"/>
                    </a:cubicBezTo>
                    <a:cubicBezTo>
                      <a:pt x="154" y="120"/>
                      <a:pt x="120" y="154"/>
                      <a:pt x="77" y="154"/>
                    </a:cubicBezTo>
                    <a:cubicBezTo>
                      <a:pt x="34" y="154"/>
                      <a:pt x="0" y="120"/>
                      <a:pt x="0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14"/>
              <p:cNvSpPr/>
              <p:nvPr/>
            </p:nvSpPr>
            <p:spPr>
              <a:xfrm>
                <a:off x="4451040" y="4604040"/>
                <a:ext cx="47520" cy="47160"/>
              </a:xfrm>
              <a:custGeom>
                <a:rect b="b" l="l" r="r" t="t"/>
                <a:pathLst>
                  <a:path extrusionOk="0" h="131" w="132">
                    <a:moveTo>
                      <a:pt x="0" y="65"/>
                    </a:moveTo>
                    <a:cubicBezTo>
                      <a:pt x="0" y="29"/>
                      <a:pt x="30" y="0"/>
                      <a:pt x="66" y="0"/>
                    </a:cubicBezTo>
                    <a:cubicBezTo>
                      <a:pt x="102" y="0"/>
                      <a:pt x="132" y="29"/>
                      <a:pt x="132" y="65"/>
                    </a:cubicBezTo>
                    <a:cubicBezTo>
                      <a:pt x="132" y="102"/>
                      <a:pt x="102" y="131"/>
                      <a:pt x="66" y="131"/>
                    </a:cubicBezTo>
                    <a:cubicBezTo>
                      <a:pt x="30" y="131"/>
                      <a:pt x="0" y="102"/>
                      <a:pt x="0" y="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14"/>
              <p:cNvSpPr/>
              <p:nvPr/>
            </p:nvSpPr>
            <p:spPr>
              <a:xfrm>
                <a:off x="4546440" y="4608000"/>
                <a:ext cx="39240" cy="39240"/>
              </a:xfrm>
              <a:custGeom>
                <a:rect b="b" l="l" r="r" t="t"/>
                <a:pathLst>
                  <a:path extrusionOk="0" h="109" w="109">
                    <a:moveTo>
                      <a:pt x="0" y="54"/>
                    </a:moveTo>
                    <a:cubicBezTo>
                      <a:pt x="0" y="24"/>
                      <a:pt x="24" y="0"/>
                      <a:pt x="54" y="0"/>
                    </a:cubicBezTo>
                    <a:cubicBezTo>
                      <a:pt x="84" y="0"/>
                      <a:pt x="109" y="24"/>
                      <a:pt x="109" y="54"/>
                    </a:cubicBezTo>
                    <a:cubicBezTo>
                      <a:pt x="109" y="84"/>
                      <a:pt x="84" y="109"/>
                      <a:pt x="54" y="109"/>
                    </a:cubicBezTo>
                    <a:cubicBezTo>
                      <a:pt x="24" y="109"/>
                      <a:pt x="0" y="84"/>
                      <a:pt x="0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14"/>
              <p:cNvSpPr/>
              <p:nvPr/>
            </p:nvSpPr>
            <p:spPr>
              <a:xfrm>
                <a:off x="4641480" y="4611960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0" y="43"/>
                    </a:move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7" y="19"/>
                      <a:pt x="87" y="43"/>
                    </a:cubicBezTo>
                    <a:cubicBezTo>
                      <a:pt x="87" y="67"/>
                      <a:pt x="66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9" name="Google Shape;1179;p14"/>
            <p:cNvGrpSpPr/>
            <p:nvPr/>
          </p:nvGrpSpPr>
          <p:grpSpPr>
            <a:xfrm>
              <a:off x="316750" y="3878220"/>
              <a:ext cx="96840" cy="1023840"/>
              <a:chOff x="316750" y="3864702"/>
              <a:chExt cx="96840" cy="1023840"/>
            </a:xfrm>
          </p:grpSpPr>
          <p:sp>
            <p:nvSpPr>
              <p:cNvPr id="1180" name="Google Shape;1180;p14"/>
              <p:cNvSpPr/>
              <p:nvPr/>
            </p:nvSpPr>
            <p:spPr>
              <a:xfrm flipH="1" rot="5400000">
                <a:off x="316750" y="3864702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269" y="135"/>
                    </a:moveTo>
                    <a:cubicBezTo>
                      <a:pt x="269" y="158"/>
                      <a:pt x="263" y="182"/>
                      <a:pt x="251" y="202"/>
                    </a:cubicBezTo>
                    <a:cubicBezTo>
                      <a:pt x="239" y="222"/>
                      <a:pt x="223" y="239"/>
                      <a:pt x="202" y="251"/>
                    </a:cubicBezTo>
                    <a:cubicBezTo>
                      <a:pt x="182" y="263"/>
                      <a:pt x="159" y="269"/>
                      <a:pt x="135" y="269"/>
                    </a:cubicBezTo>
                    <a:cubicBezTo>
                      <a:pt x="112" y="269"/>
                      <a:pt x="89" y="263"/>
                      <a:pt x="68" y="251"/>
                    </a:cubicBezTo>
                    <a:cubicBezTo>
                      <a:pt x="48" y="239"/>
                      <a:pt x="30" y="222"/>
                      <a:pt x="18" y="202"/>
                    </a:cubicBezTo>
                    <a:cubicBezTo>
                      <a:pt x="7" y="182"/>
                      <a:pt x="0" y="158"/>
                      <a:pt x="0" y="135"/>
                    </a:cubicBezTo>
                    <a:cubicBezTo>
                      <a:pt x="0" y="111"/>
                      <a:pt x="7" y="88"/>
                      <a:pt x="18" y="68"/>
                    </a:cubicBezTo>
                    <a:cubicBezTo>
                      <a:pt x="30" y="47"/>
                      <a:pt x="48" y="30"/>
                      <a:pt x="68" y="18"/>
                    </a:cubicBezTo>
                    <a:cubicBezTo>
                      <a:pt x="89" y="7"/>
                      <a:pt x="111" y="0"/>
                      <a:pt x="135" y="0"/>
                    </a:cubicBezTo>
                    <a:cubicBezTo>
                      <a:pt x="158" y="0"/>
                      <a:pt x="182" y="7"/>
                      <a:pt x="202" y="18"/>
                    </a:cubicBezTo>
                    <a:cubicBezTo>
                      <a:pt x="223" y="30"/>
                      <a:pt x="239" y="47"/>
                      <a:pt x="251" y="68"/>
                    </a:cubicBezTo>
                    <a:cubicBezTo>
                      <a:pt x="263" y="88"/>
                      <a:pt x="269" y="111"/>
                      <a:pt x="269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14"/>
              <p:cNvSpPr/>
              <p:nvPr/>
            </p:nvSpPr>
            <p:spPr>
              <a:xfrm flipH="1" rot="5400000">
                <a:off x="316750" y="4050102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269" y="135"/>
                    </a:moveTo>
                    <a:cubicBezTo>
                      <a:pt x="269" y="158"/>
                      <a:pt x="263" y="182"/>
                      <a:pt x="251" y="202"/>
                    </a:cubicBezTo>
                    <a:cubicBezTo>
                      <a:pt x="239" y="222"/>
                      <a:pt x="223" y="239"/>
                      <a:pt x="202" y="251"/>
                    </a:cubicBezTo>
                    <a:cubicBezTo>
                      <a:pt x="182" y="263"/>
                      <a:pt x="159" y="269"/>
                      <a:pt x="135" y="269"/>
                    </a:cubicBezTo>
                    <a:cubicBezTo>
                      <a:pt x="112" y="269"/>
                      <a:pt x="89" y="263"/>
                      <a:pt x="68" y="251"/>
                    </a:cubicBezTo>
                    <a:cubicBezTo>
                      <a:pt x="48" y="239"/>
                      <a:pt x="30" y="222"/>
                      <a:pt x="18" y="202"/>
                    </a:cubicBezTo>
                    <a:cubicBezTo>
                      <a:pt x="7" y="182"/>
                      <a:pt x="0" y="158"/>
                      <a:pt x="0" y="135"/>
                    </a:cubicBezTo>
                    <a:cubicBezTo>
                      <a:pt x="0" y="111"/>
                      <a:pt x="7" y="88"/>
                      <a:pt x="18" y="68"/>
                    </a:cubicBezTo>
                    <a:cubicBezTo>
                      <a:pt x="30" y="47"/>
                      <a:pt x="48" y="30"/>
                      <a:pt x="68" y="18"/>
                    </a:cubicBezTo>
                    <a:cubicBezTo>
                      <a:pt x="89" y="7"/>
                      <a:pt x="111" y="0"/>
                      <a:pt x="135" y="0"/>
                    </a:cubicBezTo>
                    <a:cubicBezTo>
                      <a:pt x="158" y="0"/>
                      <a:pt x="182" y="7"/>
                      <a:pt x="202" y="18"/>
                    </a:cubicBezTo>
                    <a:cubicBezTo>
                      <a:pt x="223" y="30"/>
                      <a:pt x="239" y="47"/>
                      <a:pt x="251" y="68"/>
                    </a:cubicBezTo>
                    <a:cubicBezTo>
                      <a:pt x="263" y="88"/>
                      <a:pt x="269" y="111"/>
                      <a:pt x="269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14"/>
              <p:cNvSpPr/>
              <p:nvPr/>
            </p:nvSpPr>
            <p:spPr>
              <a:xfrm flipH="1" rot="5400000">
                <a:off x="316750" y="4235502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135" y="269"/>
                    </a:moveTo>
                    <a:cubicBezTo>
                      <a:pt x="60" y="269"/>
                      <a:pt x="0" y="209"/>
                      <a:pt x="0" y="135"/>
                    </a:cubicBezTo>
                    <a:cubicBezTo>
                      <a:pt x="0" y="61"/>
                      <a:pt x="61" y="0"/>
                      <a:pt x="135" y="0"/>
                    </a:cubicBezTo>
                    <a:cubicBezTo>
                      <a:pt x="210" y="0"/>
                      <a:pt x="269" y="61"/>
                      <a:pt x="269" y="135"/>
                    </a:cubicBezTo>
                    <a:cubicBezTo>
                      <a:pt x="269" y="209"/>
                      <a:pt x="209" y="269"/>
                      <a:pt x="135" y="2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14"/>
              <p:cNvSpPr/>
              <p:nvPr/>
            </p:nvSpPr>
            <p:spPr>
              <a:xfrm flipH="1" rot="5400000">
                <a:off x="316750" y="4420902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135" y="269"/>
                    </a:moveTo>
                    <a:cubicBezTo>
                      <a:pt x="60" y="269"/>
                      <a:pt x="0" y="209"/>
                      <a:pt x="0" y="135"/>
                    </a:cubicBezTo>
                    <a:cubicBezTo>
                      <a:pt x="0" y="61"/>
                      <a:pt x="61" y="0"/>
                      <a:pt x="135" y="0"/>
                    </a:cubicBezTo>
                    <a:cubicBezTo>
                      <a:pt x="210" y="0"/>
                      <a:pt x="269" y="61"/>
                      <a:pt x="269" y="135"/>
                    </a:cubicBezTo>
                    <a:cubicBezTo>
                      <a:pt x="269" y="209"/>
                      <a:pt x="209" y="269"/>
                      <a:pt x="135" y="2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14"/>
              <p:cNvSpPr/>
              <p:nvPr/>
            </p:nvSpPr>
            <p:spPr>
              <a:xfrm flipH="1" rot="5400000">
                <a:off x="316750" y="4606302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135" y="269"/>
                    </a:moveTo>
                    <a:cubicBezTo>
                      <a:pt x="60" y="269"/>
                      <a:pt x="0" y="209"/>
                      <a:pt x="0" y="135"/>
                    </a:cubicBezTo>
                    <a:cubicBezTo>
                      <a:pt x="0" y="61"/>
                      <a:pt x="61" y="0"/>
                      <a:pt x="135" y="0"/>
                    </a:cubicBezTo>
                    <a:cubicBezTo>
                      <a:pt x="210" y="0"/>
                      <a:pt x="269" y="61"/>
                      <a:pt x="269" y="135"/>
                    </a:cubicBezTo>
                    <a:cubicBezTo>
                      <a:pt x="269" y="209"/>
                      <a:pt x="209" y="269"/>
                      <a:pt x="135" y="2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14"/>
              <p:cNvSpPr/>
              <p:nvPr/>
            </p:nvSpPr>
            <p:spPr>
              <a:xfrm flipH="1" rot="5400000">
                <a:off x="316750" y="4791702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269" y="135"/>
                    </a:moveTo>
                    <a:cubicBezTo>
                      <a:pt x="269" y="158"/>
                      <a:pt x="263" y="182"/>
                      <a:pt x="251" y="202"/>
                    </a:cubicBezTo>
                    <a:cubicBezTo>
                      <a:pt x="240" y="222"/>
                      <a:pt x="222" y="239"/>
                      <a:pt x="201" y="251"/>
                    </a:cubicBezTo>
                    <a:cubicBezTo>
                      <a:pt x="181" y="263"/>
                      <a:pt x="158" y="269"/>
                      <a:pt x="134" y="269"/>
                    </a:cubicBezTo>
                    <a:cubicBezTo>
                      <a:pt x="111" y="269"/>
                      <a:pt x="88" y="263"/>
                      <a:pt x="67" y="251"/>
                    </a:cubicBezTo>
                    <a:cubicBezTo>
                      <a:pt x="47" y="239"/>
                      <a:pt x="30" y="222"/>
                      <a:pt x="18" y="202"/>
                    </a:cubicBezTo>
                    <a:cubicBezTo>
                      <a:pt x="6" y="182"/>
                      <a:pt x="0" y="158"/>
                      <a:pt x="0" y="135"/>
                    </a:cubicBezTo>
                    <a:cubicBezTo>
                      <a:pt x="0" y="111"/>
                      <a:pt x="6" y="88"/>
                      <a:pt x="18" y="68"/>
                    </a:cubicBezTo>
                    <a:cubicBezTo>
                      <a:pt x="30" y="47"/>
                      <a:pt x="47" y="30"/>
                      <a:pt x="67" y="18"/>
                    </a:cubicBezTo>
                    <a:cubicBezTo>
                      <a:pt x="88" y="7"/>
                      <a:pt x="111" y="0"/>
                      <a:pt x="134" y="0"/>
                    </a:cubicBezTo>
                    <a:cubicBezTo>
                      <a:pt x="158" y="0"/>
                      <a:pt x="181" y="7"/>
                      <a:pt x="201" y="18"/>
                    </a:cubicBezTo>
                    <a:cubicBezTo>
                      <a:pt x="222" y="30"/>
                      <a:pt x="239" y="47"/>
                      <a:pt x="251" y="68"/>
                    </a:cubicBezTo>
                    <a:cubicBezTo>
                      <a:pt x="262" y="88"/>
                      <a:pt x="269" y="111"/>
                      <a:pt x="269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6" name="Google Shape;1186;p14"/>
            <p:cNvGrpSpPr/>
            <p:nvPr/>
          </p:nvGrpSpPr>
          <p:grpSpPr>
            <a:xfrm>
              <a:off x="197950" y="3023940"/>
              <a:ext cx="37800" cy="1878120"/>
              <a:chOff x="197950" y="3023940"/>
              <a:chExt cx="37800" cy="1878120"/>
            </a:xfrm>
          </p:grpSpPr>
          <p:sp>
            <p:nvSpPr>
              <p:cNvPr id="1187" name="Google Shape;1187;p14"/>
              <p:cNvSpPr/>
              <p:nvPr/>
            </p:nvSpPr>
            <p:spPr>
              <a:xfrm flipH="1" rot="5400000">
                <a:off x="197950" y="3023940"/>
                <a:ext cx="37800" cy="37800"/>
              </a:xfrm>
              <a:custGeom>
                <a:rect b="b" l="l" r="r" t="t"/>
                <a:pathLst>
                  <a:path extrusionOk="0" h="105" w="105">
                    <a:moveTo>
                      <a:pt x="105" y="53"/>
                    </a:moveTo>
                    <a:cubicBezTo>
                      <a:pt x="105" y="62"/>
                      <a:pt x="103" y="71"/>
                      <a:pt x="98" y="79"/>
                    </a:cubicBezTo>
                    <a:cubicBezTo>
                      <a:pt x="94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8" y="27"/>
                    </a:cubicBezTo>
                    <a:cubicBezTo>
                      <a:pt x="102" y="34"/>
                      <a:pt x="105" y="44"/>
                      <a:pt x="105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14"/>
              <p:cNvSpPr/>
              <p:nvPr/>
            </p:nvSpPr>
            <p:spPr>
              <a:xfrm flipH="1" rot="5400000">
                <a:off x="197950" y="3253980"/>
                <a:ext cx="37800" cy="37800"/>
              </a:xfrm>
              <a:custGeom>
                <a:rect b="b" l="l" r="r" t="t"/>
                <a:pathLst>
                  <a:path extrusionOk="0" h="105" w="105">
                    <a:moveTo>
                      <a:pt x="105" y="53"/>
                    </a:moveTo>
                    <a:cubicBezTo>
                      <a:pt x="105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5" y="44"/>
                      <a:pt x="105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14"/>
              <p:cNvSpPr/>
              <p:nvPr/>
            </p:nvSpPr>
            <p:spPr>
              <a:xfrm flipH="1" rot="5400000">
                <a:off x="198130" y="348420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14"/>
              <p:cNvSpPr/>
              <p:nvPr/>
            </p:nvSpPr>
            <p:spPr>
              <a:xfrm flipH="1" rot="5400000">
                <a:off x="198130" y="371424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14"/>
              <p:cNvSpPr/>
              <p:nvPr/>
            </p:nvSpPr>
            <p:spPr>
              <a:xfrm flipH="1" rot="5400000">
                <a:off x="198130" y="394428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14"/>
              <p:cNvSpPr/>
              <p:nvPr/>
            </p:nvSpPr>
            <p:spPr>
              <a:xfrm flipH="1" rot="5400000">
                <a:off x="198130" y="417432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14"/>
              <p:cNvSpPr/>
              <p:nvPr/>
            </p:nvSpPr>
            <p:spPr>
              <a:xfrm flipH="1" rot="5400000">
                <a:off x="198130" y="440436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14"/>
              <p:cNvSpPr/>
              <p:nvPr/>
            </p:nvSpPr>
            <p:spPr>
              <a:xfrm flipH="1" rot="5400000">
                <a:off x="198130" y="463440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14"/>
              <p:cNvSpPr/>
              <p:nvPr/>
            </p:nvSpPr>
            <p:spPr>
              <a:xfrm flipH="1" rot="5400000">
                <a:off x="198130" y="486444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_1"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5"/>
          <p:cNvSpPr txBox="1"/>
          <p:nvPr>
            <p:ph idx="1" type="subTitle"/>
          </p:nvPr>
        </p:nvSpPr>
        <p:spPr>
          <a:xfrm>
            <a:off x="717600" y="1115275"/>
            <a:ext cx="7708800" cy="3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98" name="Google Shape;1198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199" name="Google Shape;1199;p15"/>
          <p:cNvGrpSpPr/>
          <p:nvPr/>
        </p:nvGrpSpPr>
        <p:grpSpPr>
          <a:xfrm flipH="1">
            <a:off x="197950" y="889993"/>
            <a:ext cx="8629087" cy="4012067"/>
            <a:chOff x="197950" y="889993"/>
            <a:chExt cx="8629087" cy="4012067"/>
          </a:xfrm>
        </p:grpSpPr>
        <p:grpSp>
          <p:nvGrpSpPr>
            <p:cNvPr id="1200" name="Google Shape;1200;p15"/>
            <p:cNvGrpSpPr/>
            <p:nvPr/>
          </p:nvGrpSpPr>
          <p:grpSpPr>
            <a:xfrm flipH="1" rot="5400000">
              <a:off x="7839917" y="1780993"/>
              <a:ext cx="1878120" cy="96120"/>
              <a:chOff x="2794680" y="4579560"/>
              <a:chExt cx="1878120" cy="96120"/>
            </a:xfrm>
          </p:grpSpPr>
          <p:sp>
            <p:nvSpPr>
              <p:cNvPr id="1201" name="Google Shape;1201;p15"/>
              <p:cNvSpPr/>
              <p:nvPr/>
            </p:nvSpPr>
            <p:spPr>
              <a:xfrm>
                <a:off x="3610080" y="4579560"/>
                <a:ext cx="95760" cy="96120"/>
              </a:xfrm>
              <a:custGeom>
                <a:rect b="b" l="l" r="r" t="t"/>
                <a:pathLst>
                  <a:path extrusionOk="0" h="267" w="266">
                    <a:moveTo>
                      <a:pt x="266" y="133"/>
                    </a:moveTo>
                    <a:cubicBezTo>
                      <a:pt x="266" y="207"/>
                      <a:pt x="207" y="267"/>
                      <a:pt x="133" y="267"/>
                    </a:cubicBezTo>
                    <a:cubicBezTo>
                      <a:pt x="59" y="267"/>
                      <a:pt x="0" y="207"/>
                      <a:pt x="0" y="133"/>
                    </a:cubicBezTo>
                    <a:cubicBezTo>
                      <a:pt x="0" y="59"/>
                      <a:pt x="59" y="0"/>
                      <a:pt x="133" y="0"/>
                    </a:cubicBezTo>
                    <a:cubicBezTo>
                      <a:pt x="207" y="0"/>
                      <a:pt x="266" y="59"/>
                      <a:pt x="266" y="1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15"/>
              <p:cNvSpPr/>
              <p:nvPr/>
            </p:nvSpPr>
            <p:spPr>
              <a:xfrm>
                <a:off x="3461040" y="4583520"/>
                <a:ext cx="87840" cy="87840"/>
              </a:xfrm>
              <a:custGeom>
                <a:rect b="b" l="l" r="r" t="t"/>
                <a:pathLst>
                  <a:path extrusionOk="0" h="244" w="244">
                    <a:moveTo>
                      <a:pt x="244" y="122"/>
                    </a:moveTo>
                    <a:cubicBezTo>
                      <a:pt x="244" y="190"/>
                      <a:pt x="189" y="244"/>
                      <a:pt x="122" y="244"/>
                    </a:cubicBezTo>
                    <a:cubicBezTo>
                      <a:pt x="54" y="244"/>
                      <a:pt x="0" y="190"/>
                      <a:pt x="0" y="122"/>
                    </a:cubicBezTo>
                    <a:cubicBezTo>
                      <a:pt x="0" y="55"/>
                      <a:pt x="54" y="0"/>
                      <a:pt x="122" y="0"/>
                    </a:cubicBezTo>
                    <a:cubicBezTo>
                      <a:pt x="189" y="0"/>
                      <a:pt x="244" y="55"/>
                      <a:pt x="244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15"/>
              <p:cNvSpPr/>
              <p:nvPr/>
            </p:nvSpPr>
            <p:spPr>
              <a:xfrm>
                <a:off x="3317400" y="4587840"/>
                <a:ext cx="79560" cy="79560"/>
              </a:xfrm>
              <a:custGeom>
                <a:rect b="b" l="l" r="r" t="t"/>
                <a:pathLst>
                  <a:path extrusionOk="0" h="221" w="221">
                    <a:moveTo>
                      <a:pt x="221" y="110"/>
                    </a:moveTo>
                    <a:cubicBezTo>
                      <a:pt x="221" y="171"/>
                      <a:pt x="172" y="221"/>
                      <a:pt x="111" y="221"/>
                    </a:cubicBezTo>
                    <a:cubicBezTo>
                      <a:pt x="50" y="221"/>
                      <a:pt x="0" y="171"/>
                      <a:pt x="0" y="110"/>
                    </a:cubicBezTo>
                    <a:cubicBezTo>
                      <a:pt x="0" y="49"/>
                      <a:pt x="50" y="0"/>
                      <a:pt x="111" y="0"/>
                    </a:cubicBezTo>
                    <a:cubicBezTo>
                      <a:pt x="172" y="0"/>
                      <a:pt x="221" y="49"/>
                      <a:pt x="221" y="1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15"/>
              <p:cNvSpPr/>
              <p:nvPr/>
            </p:nvSpPr>
            <p:spPr>
              <a:xfrm>
                <a:off x="3230280" y="459180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199" y="99"/>
                    </a:moveTo>
                    <a:cubicBezTo>
                      <a:pt x="199" y="154"/>
                      <a:pt x="154" y="199"/>
                      <a:pt x="99" y="199"/>
                    </a:cubicBezTo>
                    <a:cubicBezTo>
                      <a:pt x="44" y="199"/>
                      <a:pt x="0" y="154"/>
                      <a:pt x="0" y="99"/>
                    </a:cubicBezTo>
                    <a:cubicBezTo>
                      <a:pt x="0" y="44"/>
                      <a:pt x="44" y="0"/>
                      <a:pt x="99" y="0"/>
                    </a:cubicBezTo>
                    <a:cubicBezTo>
                      <a:pt x="154" y="0"/>
                      <a:pt x="199" y="44"/>
                      <a:pt x="199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15"/>
              <p:cNvSpPr/>
              <p:nvPr/>
            </p:nvSpPr>
            <p:spPr>
              <a:xfrm>
                <a:off x="3143160" y="4595760"/>
                <a:ext cx="63360" cy="63360"/>
              </a:xfrm>
              <a:custGeom>
                <a:rect b="b" l="l" r="r" t="t"/>
                <a:pathLst>
                  <a:path extrusionOk="0" h="176" w="176">
                    <a:moveTo>
                      <a:pt x="176" y="88"/>
                    </a:moveTo>
                    <a:cubicBezTo>
                      <a:pt x="176" y="137"/>
                      <a:pt x="136" y="176"/>
                      <a:pt x="88" y="176"/>
                    </a:cubicBezTo>
                    <a:cubicBezTo>
                      <a:pt x="39" y="176"/>
                      <a:pt x="0" y="137"/>
                      <a:pt x="0" y="88"/>
                    </a:cubicBezTo>
                    <a:cubicBezTo>
                      <a:pt x="0" y="40"/>
                      <a:pt x="39" y="0"/>
                      <a:pt x="88" y="0"/>
                    </a:cubicBezTo>
                    <a:cubicBezTo>
                      <a:pt x="136" y="0"/>
                      <a:pt x="176" y="40"/>
                      <a:pt x="176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350" lIns="90000" spcFirstLastPara="1" rIns="90000" wrap="square" tIns="18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15"/>
              <p:cNvSpPr/>
              <p:nvPr/>
            </p:nvSpPr>
            <p:spPr>
              <a:xfrm>
                <a:off x="3056040" y="459972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154" y="77"/>
                    </a:moveTo>
                    <a:cubicBezTo>
                      <a:pt x="154" y="120"/>
                      <a:pt x="120" y="154"/>
                      <a:pt x="77" y="154"/>
                    </a:cubicBezTo>
                    <a:cubicBezTo>
                      <a:pt x="34" y="154"/>
                      <a:pt x="0" y="120"/>
                      <a:pt x="0" y="77"/>
                    </a:cubicBezTo>
                    <a:cubicBezTo>
                      <a:pt x="0" y="35"/>
                      <a:pt x="34" y="0"/>
                      <a:pt x="77" y="0"/>
                    </a:cubicBezTo>
                    <a:cubicBezTo>
                      <a:pt x="120" y="0"/>
                      <a:pt x="154" y="35"/>
                      <a:pt x="154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15"/>
              <p:cNvSpPr/>
              <p:nvPr/>
            </p:nvSpPr>
            <p:spPr>
              <a:xfrm>
                <a:off x="2968920" y="4604040"/>
                <a:ext cx="47160" cy="47160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102"/>
                      <a:pt x="102" y="131"/>
                      <a:pt x="66" y="131"/>
                    </a:cubicBezTo>
                    <a:cubicBezTo>
                      <a:pt x="30" y="131"/>
                      <a:pt x="0" y="102"/>
                      <a:pt x="0" y="65"/>
                    </a:cubicBezTo>
                    <a:cubicBezTo>
                      <a:pt x="0" y="29"/>
                      <a:pt x="30" y="0"/>
                      <a:pt x="66" y="0"/>
                    </a:cubicBezTo>
                    <a:cubicBezTo>
                      <a:pt x="102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15"/>
              <p:cNvSpPr/>
              <p:nvPr/>
            </p:nvSpPr>
            <p:spPr>
              <a:xfrm>
                <a:off x="2881800" y="4608000"/>
                <a:ext cx="39240" cy="39240"/>
              </a:xfrm>
              <a:custGeom>
                <a:rect b="b" l="l" r="r" t="t"/>
                <a:pathLst>
                  <a:path extrusionOk="0" h="109" w="109">
                    <a:moveTo>
                      <a:pt x="109" y="54"/>
                    </a:moveTo>
                    <a:cubicBezTo>
                      <a:pt x="109" y="84"/>
                      <a:pt x="85" y="109"/>
                      <a:pt x="55" y="109"/>
                    </a:cubicBezTo>
                    <a:cubicBezTo>
                      <a:pt x="24" y="109"/>
                      <a:pt x="0" y="84"/>
                      <a:pt x="0" y="54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5" y="0"/>
                      <a:pt x="109" y="24"/>
                      <a:pt x="109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15"/>
              <p:cNvSpPr/>
              <p:nvPr/>
            </p:nvSpPr>
            <p:spPr>
              <a:xfrm>
                <a:off x="2794680" y="4611960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87" y="43"/>
                    </a:moveTo>
                    <a:cubicBezTo>
                      <a:pt x="87" y="67"/>
                      <a:pt x="66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7" y="19"/>
                      <a:pt x="87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15"/>
              <p:cNvSpPr/>
              <p:nvPr/>
            </p:nvSpPr>
            <p:spPr>
              <a:xfrm>
                <a:off x="3761280" y="4579560"/>
                <a:ext cx="96120" cy="96120"/>
              </a:xfrm>
              <a:custGeom>
                <a:rect b="b" l="l" r="r" t="t"/>
                <a:pathLst>
                  <a:path extrusionOk="0" h="267" w="267">
                    <a:moveTo>
                      <a:pt x="0" y="133"/>
                    </a:move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7" y="59"/>
                      <a:pt x="267" y="133"/>
                    </a:cubicBezTo>
                    <a:cubicBezTo>
                      <a:pt x="267" y="207"/>
                      <a:pt x="207" y="267"/>
                      <a:pt x="134" y="267"/>
                    </a:cubicBezTo>
                    <a:cubicBezTo>
                      <a:pt x="60" y="267"/>
                      <a:pt x="0" y="207"/>
                      <a:pt x="0" y="1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15"/>
              <p:cNvSpPr/>
              <p:nvPr/>
            </p:nvSpPr>
            <p:spPr>
              <a:xfrm>
                <a:off x="3918960" y="4583520"/>
                <a:ext cx="87480" cy="87840"/>
              </a:xfrm>
              <a:custGeom>
                <a:rect b="b" l="l" r="r" t="t"/>
                <a:pathLst>
                  <a:path extrusionOk="0" h="244" w="243">
                    <a:moveTo>
                      <a:pt x="0" y="122"/>
                    </a:moveTo>
                    <a:cubicBezTo>
                      <a:pt x="0" y="55"/>
                      <a:pt x="54" y="0"/>
                      <a:pt x="122" y="0"/>
                    </a:cubicBezTo>
                    <a:cubicBezTo>
                      <a:pt x="189" y="0"/>
                      <a:pt x="243" y="55"/>
                      <a:pt x="243" y="122"/>
                    </a:cubicBezTo>
                    <a:cubicBezTo>
                      <a:pt x="243" y="190"/>
                      <a:pt x="189" y="244"/>
                      <a:pt x="122" y="244"/>
                    </a:cubicBezTo>
                    <a:cubicBezTo>
                      <a:pt x="54" y="244"/>
                      <a:pt x="0" y="190"/>
                      <a:pt x="0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15"/>
              <p:cNvSpPr/>
              <p:nvPr/>
            </p:nvSpPr>
            <p:spPr>
              <a:xfrm>
                <a:off x="4070160" y="4587840"/>
                <a:ext cx="79920" cy="79560"/>
              </a:xfrm>
              <a:custGeom>
                <a:rect b="b" l="l" r="r" t="t"/>
                <a:pathLst>
                  <a:path extrusionOk="0" h="221" w="222">
                    <a:moveTo>
                      <a:pt x="0" y="110"/>
                    </a:moveTo>
                    <a:cubicBezTo>
                      <a:pt x="0" y="49"/>
                      <a:pt x="50" y="0"/>
                      <a:pt x="111" y="0"/>
                    </a:cubicBezTo>
                    <a:cubicBezTo>
                      <a:pt x="172" y="0"/>
                      <a:pt x="222" y="49"/>
                      <a:pt x="222" y="110"/>
                    </a:cubicBezTo>
                    <a:cubicBezTo>
                      <a:pt x="222" y="171"/>
                      <a:pt x="172" y="221"/>
                      <a:pt x="111" y="221"/>
                    </a:cubicBezTo>
                    <a:cubicBezTo>
                      <a:pt x="50" y="221"/>
                      <a:pt x="0" y="171"/>
                      <a:pt x="0" y="1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15"/>
              <p:cNvSpPr/>
              <p:nvPr/>
            </p:nvSpPr>
            <p:spPr>
              <a:xfrm>
                <a:off x="4165560" y="459180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0" y="99"/>
                    </a:moveTo>
                    <a:cubicBezTo>
                      <a:pt x="0" y="44"/>
                      <a:pt x="44" y="0"/>
                      <a:pt x="100" y="0"/>
                    </a:cubicBezTo>
                    <a:cubicBezTo>
                      <a:pt x="155" y="0"/>
                      <a:pt x="199" y="44"/>
                      <a:pt x="199" y="99"/>
                    </a:cubicBezTo>
                    <a:cubicBezTo>
                      <a:pt x="199" y="154"/>
                      <a:pt x="155" y="199"/>
                      <a:pt x="100" y="199"/>
                    </a:cubicBezTo>
                    <a:cubicBezTo>
                      <a:pt x="44" y="199"/>
                      <a:pt x="0" y="154"/>
                      <a:pt x="0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15"/>
              <p:cNvSpPr/>
              <p:nvPr/>
            </p:nvSpPr>
            <p:spPr>
              <a:xfrm>
                <a:off x="4260960" y="4595760"/>
                <a:ext cx="63360" cy="63360"/>
              </a:xfrm>
              <a:custGeom>
                <a:rect b="b" l="l" r="r" t="t"/>
                <a:pathLst>
                  <a:path extrusionOk="0" h="176" w="176">
                    <a:moveTo>
                      <a:pt x="0" y="88"/>
                    </a:moveTo>
                    <a:cubicBezTo>
                      <a:pt x="0" y="40"/>
                      <a:pt x="39" y="0"/>
                      <a:pt x="88" y="0"/>
                    </a:cubicBezTo>
                    <a:cubicBezTo>
                      <a:pt x="136" y="0"/>
                      <a:pt x="176" y="40"/>
                      <a:pt x="176" y="88"/>
                    </a:cubicBezTo>
                    <a:cubicBezTo>
                      <a:pt x="176" y="137"/>
                      <a:pt x="136" y="176"/>
                      <a:pt x="88" y="176"/>
                    </a:cubicBezTo>
                    <a:cubicBezTo>
                      <a:pt x="39" y="176"/>
                      <a:pt x="0" y="137"/>
                      <a:pt x="0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350" lIns="90000" spcFirstLastPara="1" rIns="90000" wrap="square" tIns="18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15"/>
              <p:cNvSpPr/>
              <p:nvPr/>
            </p:nvSpPr>
            <p:spPr>
              <a:xfrm>
                <a:off x="4356000" y="459972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0" y="77"/>
                    </a:moveTo>
                    <a:cubicBezTo>
                      <a:pt x="0" y="35"/>
                      <a:pt x="34" y="0"/>
                      <a:pt x="77" y="0"/>
                    </a:cubicBezTo>
                    <a:cubicBezTo>
                      <a:pt x="120" y="0"/>
                      <a:pt x="154" y="35"/>
                      <a:pt x="154" y="77"/>
                    </a:cubicBezTo>
                    <a:cubicBezTo>
                      <a:pt x="154" y="120"/>
                      <a:pt x="120" y="154"/>
                      <a:pt x="77" y="154"/>
                    </a:cubicBezTo>
                    <a:cubicBezTo>
                      <a:pt x="34" y="154"/>
                      <a:pt x="0" y="120"/>
                      <a:pt x="0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15"/>
              <p:cNvSpPr/>
              <p:nvPr/>
            </p:nvSpPr>
            <p:spPr>
              <a:xfrm>
                <a:off x="4451040" y="4604040"/>
                <a:ext cx="47520" cy="47160"/>
              </a:xfrm>
              <a:custGeom>
                <a:rect b="b" l="l" r="r" t="t"/>
                <a:pathLst>
                  <a:path extrusionOk="0" h="131" w="132">
                    <a:moveTo>
                      <a:pt x="0" y="65"/>
                    </a:moveTo>
                    <a:cubicBezTo>
                      <a:pt x="0" y="29"/>
                      <a:pt x="30" y="0"/>
                      <a:pt x="66" y="0"/>
                    </a:cubicBezTo>
                    <a:cubicBezTo>
                      <a:pt x="102" y="0"/>
                      <a:pt x="132" y="29"/>
                      <a:pt x="132" y="65"/>
                    </a:cubicBezTo>
                    <a:cubicBezTo>
                      <a:pt x="132" y="102"/>
                      <a:pt x="102" y="131"/>
                      <a:pt x="66" y="131"/>
                    </a:cubicBezTo>
                    <a:cubicBezTo>
                      <a:pt x="30" y="131"/>
                      <a:pt x="0" y="102"/>
                      <a:pt x="0" y="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15"/>
              <p:cNvSpPr/>
              <p:nvPr/>
            </p:nvSpPr>
            <p:spPr>
              <a:xfrm>
                <a:off x="4546440" y="4608000"/>
                <a:ext cx="39240" cy="39240"/>
              </a:xfrm>
              <a:custGeom>
                <a:rect b="b" l="l" r="r" t="t"/>
                <a:pathLst>
                  <a:path extrusionOk="0" h="109" w="109">
                    <a:moveTo>
                      <a:pt x="0" y="54"/>
                    </a:moveTo>
                    <a:cubicBezTo>
                      <a:pt x="0" y="24"/>
                      <a:pt x="24" y="0"/>
                      <a:pt x="54" y="0"/>
                    </a:cubicBezTo>
                    <a:cubicBezTo>
                      <a:pt x="84" y="0"/>
                      <a:pt x="109" y="24"/>
                      <a:pt x="109" y="54"/>
                    </a:cubicBezTo>
                    <a:cubicBezTo>
                      <a:pt x="109" y="84"/>
                      <a:pt x="84" y="109"/>
                      <a:pt x="54" y="109"/>
                    </a:cubicBezTo>
                    <a:cubicBezTo>
                      <a:pt x="24" y="109"/>
                      <a:pt x="0" y="84"/>
                      <a:pt x="0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15"/>
              <p:cNvSpPr/>
              <p:nvPr/>
            </p:nvSpPr>
            <p:spPr>
              <a:xfrm>
                <a:off x="4641480" y="4611960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0" y="43"/>
                    </a:move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7" y="19"/>
                      <a:pt x="87" y="43"/>
                    </a:cubicBezTo>
                    <a:cubicBezTo>
                      <a:pt x="87" y="67"/>
                      <a:pt x="66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9" name="Google Shape;1219;p15"/>
            <p:cNvGrpSpPr/>
            <p:nvPr/>
          </p:nvGrpSpPr>
          <p:grpSpPr>
            <a:xfrm>
              <a:off x="316750" y="3878220"/>
              <a:ext cx="96840" cy="1023840"/>
              <a:chOff x="316750" y="3864702"/>
              <a:chExt cx="96840" cy="1023840"/>
            </a:xfrm>
          </p:grpSpPr>
          <p:sp>
            <p:nvSpPr>
              <p:cNvPr id="1220" name="Google Shape;1220;p15"/>
              <p:cNvSpPr/>
              <p:nvPr/>
            </p:nvSpPr>
            <p:spPr>
              <a:xfrm flipH="1" rot="5400000">
                <a:off x="316750" y="3864702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269" y="135"/>
                    </a:moveTo>
                    <a:cubicBezTo>
                      <a:pt x="269" y="158"/>
                      <a:pt x="263" y="182"/>
                      <a:pt x="251" y="202"/>
                    </a:cubicBezTo>
                    <a:cubicBezTo>
                      <a:pt x="239" y="222"/>
                      <a:pt x="223" y="239"/>
                      <a:pt x="202" y="251"/>
                    </a:cubicBezTo>
                    <a:cubicBezTo>
                      <a:pt x="182" y="263"/>
                      <a:pt x="159" y="269"/>
                      <a:pt x="135" y="269"/>
                    </a:cubicBezTo>
                    <a:cubicBezTo>
                      <a:pt x="112" y="269"/>
                      <a:pt x="89" y="263"/>
                      <a:pt x="68" y="251"/>
                    </a:cubicBezTo>
                    <a:cubicBezTo>
                      <a:pt x="48" y="239"/>
                      <a:pt x="30" y="222"/>
                      <a:pt x="18" y="202"/>
                    </a:cubicBezTo>
                    <a:cubicBezTo>
                      <a:pt x="7" y="182"/>
                      <a:pt x="0" y="158"/>
                      <a:pt x="0" y="135"/>
                    </a:cubicBezTo>
                    <a:cubicBezTo>
                      <a:pt x="0" y="111"/>
                      <a:pt x="7" y="88"/>
                      <a:pt x="18" y="68"/>
                    </a:cubicBezTo>
                    <a:cubicBezTo>
                      <a:pt x="30" y="47"/>
                      <a:pt x="48" y="30"/>
                      <a:pt x="68" y="18"/>
                    </a:cubicBezTo>
                    <a:cubicBezTo>
                      <a:pt x="89" y="7"/>
                      <a:pt x="111" y="0"/>
                      <a:pt x="135" y="0"/>
                    </a:cubicBezTo>
                    <a:cubicBezTo>
                      <a:pt x="158" y="0"/>
                      <a:pt x="182" y="7"/>
                      <a:pt x="202" y="18"/>
                    </a:cubicBezTo>
                    <a:cubicBezTo>
                      <a:pt x="223" y="30"/>
                      <a:pt x="239" y="47"/>
                      <a:pt x="251" y="68"/>
                    </a:cubicBezTo>
                    <a:cubicBezTo>
                      <a:pt x="263" y="88"/>
                      <a:pt x="269" y="111"/>
                      <a:pt x="269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15"/>
              <p:cNvSpPr/>
              <p:nvPr/>
            </p:nvSpPr>
            <p:spPr>
              <a:xfrm flipH="1" rot="5400000">
                <a:off x="316750" y="4050102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269" y="135"/>
                    </a:moveTo>
                    <a:cubicBezTo>
                      <a:pt x="269" y="158"/>
                      <a:pt x="263" y="182"/>
                      <a:pt x="251" y="202"/>
                    </a:cubicBezTo>
                    <a:cubicBezTo>
                      <a:pt x="239" y="222"/>
                      <a:pt x="223" y="239"/>
                      <a:pt x="202" y="251"/>
                    </a:cubicBezTo>
                    <a:cubicBezTo>
                      <a:pt x="182" y="263"/>
                      <a:pt x="159" y="269"/>
                      <a:pt x="135" y="269"/>
                    </a:cubicBezTo>
                    <a:cubicBezTo>
                      <a:pt x="112" y="269"/>
                      <a:pt x="89" y="263"/>
                      <a:pt x="68" y="251"/>
                    </a:cubicBezTo>
                    <a:cubicBezTo>
                      <a:pt x="48" y="239"/>
                      <a:pt x="30" y="222"/>
                      <a:pt x="18" y="202"/>
                    </a:cubicBezTo>
                    <a:cubicBezTo>
                      <a:pt x="7" y="182"/>
                      <a:pt x="0" y="158"/>
                      <a:pt x="0" y="135"/>
                    </a:cubicBezTo>
                    <a:cubicBezTo>
                      <a:pt x="0" y="111"/>
                      <a:pt x="7" y="88"/>
                      <a:pt x="18" y="68"/>
                    </a:cubicBezTo>
                    <a:cubicBezTo>
                      <a:pt x="30" y="47"/>
                      <a:pt x="48" y="30"/>
                      <a:pt x="68" y="18"/>
                    </a:cubicBezTo>
                    <a:cubicBezTo>
                      <a:pt x="89" y="7"/>
                      <a:pt x="111" y="0"/>
                      <a:pt x="135" y="0"/>
                    </a:cubicBezTo>
                    <a:cubicBezTo>
                      <a:pt x="158" y="0"/>
                      <a:pt x="182" y="7"/>
                      <a:pt x="202" y="18"/>
                    </a:cubicBezTo>
                    <a:cubicBezTo>
                      <a:pt x="223" y="30"/>
                      <a:pt x="239" y="47"/>
                      <a:pt x="251" y="68"/>
                    </a:cubicBezTo>
                    <a:cubicBezTo>
                      <a:pt x="263" y="88"/>
                      <a:pt x="269" y="111"/>
                      <a:pt x="269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15"/>
              <p:cNvSpPr/>
              <p:nvPr/>
            </p:nvSpPr>
            <p:spPr>
              <a:xfrm flipH="1" rot="5400000">
                <a:off x="316750" y="4235502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135" y="269"/>
                    </a:moveTo>
                    <a:cubicBezTo>
                      <a:pt x="60" y="269"/>
                      <a:pt x="0" y="209"/>
                      <a:pt x="0" y="135"/>
                    </a:cubicBezTo>
                    <a:cubicBezTo>
                      <a:pt x="0" y="61"/>
                      <a:pt x="61" y="0"/>
                      <a:pt x="135" y="0"/>
                    </a:cubicBezTo>
                    <a:cubicBezTo>
                      <a:pt x="210" y="0"/>
                      <a:pt x="269" y="61"/>
                      <a:pt x="269" y="135"/>
                    </a:cubicBezTo>
                    <a:cubicBezTo>
                      <a:pt x="269" y="209"/>
                      <a:pt x="209" y="269"/>
                      <a:pt x="135" y="2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15"/>
              <p:cNvSpPr/>
              <p:nvPr/>
            </p:nvSpPr>
            <p:spPr>
              <a:xfrm flipH="1" rot="5400000">
                <a:off x="316750" y="4420902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135" y="269"/>
                    </a:moveTo>
                    <a:cubicBezTo>
                      <a:pt x="60" y="269"/>
                      <a:pt x="0" y="209"/>
                      <a:pt x="0" y="135"/>
                    </a:cubicBezTo>
                    <a:cubicBezTo>
                      <a:pt x="0" y="61"/>
                      <a:pt x="61" y="0"/>
                      <a:pt x="135" y="0"/>
                    </a:cubicBezTo>
                    <a:cubicBezTo>
                      <a:pt x="210" y="0"/>
                      <a:pt x="269" y="61"/>
                      <a:pt x="269" y="135"/>
                    </a:cubicBezTo>
                    <a:cubicBezTo>
                      <a:pt x="269" y="209"/>
                      <a:pt x="209" y="269"/>
                      <a:pt x="135" y="2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15"/>
              <p:cNvSpPr/>
              <p:nvPr/>
            </p:nvSpPr>
            <p:spPr>
              <a:xfrm flipH="1" rot="5400000">
                <a:off x="316750" y="4606302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135" y="269"/>
                    </a:moveTo>
                    <a:cubicBezTo>
                      <a:pt x="60" y="269"/>
                      <a:pt x="0" y="209"/>
                      <a:pt x="0" y="135"/>
                    </a:cubicBezTo>
                    <a:cubicBezTo>
                      <a:pt x="0" y="61"/>
                      <a:pt x="61" y="0"/>
                      <a:pt x="135" y="0"/>
                    </a:cubicBezTo>
                    <a:cubicBezTo>
                      <a:pt x="210" y="0"/>
                      <a:pt x="269" y="61"/>
                      <a:pt x="269" y="135"/>
                    </a:cubicBezTo>
                    <a:cubicBezTo>
                      <a:pt x="269" y="209"/>
                      <a:pt x="209" y="269"/>
                      <a:pt x="135" y="2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15"/>
              <p:cNvSpPr/>
              <p:nvPr/>
            </p:nvSpPr>
            <p:spPr>
              <a:xfrm flipH="1" rot="5400000">
                <a:off x="316750" y="4791702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269" y="135"/>
                    </a:moveTo>
                    <a:cubicBezTo>
                      <a:pt x="269" y="158"/>
                      <a:pt x="263" y="182"/>
                      <a:pt x="251" y="202"/>
                    </a:cubicBezTo>
                    <a:cubicBezTo>
                      <a:pt x="240" y="222"/>
                      <a:pt x="222" y="239"/>
                      <a:pt x="201" y="251"/>
                    </a:cubicBezTo>
                    <a:cubicBezTo>
                      <a:pt x="181" y="263"/>
                      <a:pt x="158" y="269"/>
                      <a:pt x="134" y="269"/>
                    </a:cubicBezTo>
                    <a:cubicBezTo>
                      <a:pt x="111" y="269"/>
                      <a:pt x="88" y="263"/>
                      <a:pt x="67" y="251"/>
                    </a:cubicBezTo>
                    <a:cubicBezTo>
                      <a:pt x="47" y="239"/>
                      <a:pt x="30" y="222"/>
                      <a:pt x="18" y="202"/>
                    </a:cubicBezTo>
                    <a:cubicBezTo>
                      <a:pt x="6" y="182"/>
                      <a:pt x="0" y="158"/>
                      <a:pt x="0" y="135"/>
                    </a:cubicBezTo>
                    <a:cubicBezTo>
                      <a:pt x="0" y="111"/>
                      <a:pt x="6" y="88"/>
                      <a:pt x="18" y="68"/>
                    </a:cubicBezTo>
                    <a:cubicBezTo>
                      <a:pt x="30" y="47"/>
                      <a:pt x="47" y="30"/>
                      <a:pt x="67" y="18"/>
                    </a:cubicBezTo>
                    <a:cubicBezTo>
                      <a:pt x="88" y="7"/>
                      <a:pt x="111" y="0"/>
                      <a:pt x="134" y="0"/>
                    </a:cubicBezTo>
                    <a:cubicBezTo>
                      <a:pt x="158" y="0"/>
                      <a:pt x="181" y="7"/>
                      <a:pt x="201" y="18"/>
                    </a:cubicBezTo>
                    <a:cubicBezTo>
                      <a:pt x="222" y="30"/>
                      <a:pt x="239" y="47"/>
                      <a:pt x="251" y="68"/>
                    </a:cubicBezTo>
                    <a:cubicBezTo>
                      <a:pt x="262" y="88"/>
                      <a:pt x="269" y="111"/>
                      <a:pt x="269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6" name="Google Shape;1226;p15"/>
            <p:cNvGrpSpPr/>
            <p:nvPr/>
          </p:nvGrpSpPr>
          <p:grpSpPr>
            <a:xfrm>
              <a:off x="197950" y="3023940"/>
              <a:ext cx="37800" cy="1878120"/>
              <a:chOff x="197950" y="3023940"/>
              <a:chExt cx="37800" cy="1878120"/>
            </a:xfrm>
          </p:grpSpPr>
          <p:sp>
            <p:nvSpPr>
              <p:cNvPr id="1227" name="Google Shape;1227;p15"/>
              <p:cNvSpPr/>
              <p:nvPr/>
            </p:nvSpPr>
            <p:spPr>
              <a:xfrm flipH="1" rot="5400000">
                <a:off x="197950" y="3023940"/>
                <a:ext cx="37800" cy="37800"/>
              </a:xfrm>
              <a:custGeom>
                <a:rect b="b" l="l" r="r" t="t"/>
                <a:pathLst>
                  <a:path extrusionOk="0" h="105" w="105">
                    <a:moveTo>
                      <a:pt x="105" y="53"/>
                    </a:moveTo>
                    <a:cubicBezTo>
                      <a:pt x="105" y="62"/>
                      <a:pt x="103" y="71"/>
                      <a:pt x="98" y="79"/>
                    </a:cubicBezTo>
                    <a:cubicBezTo>
                      <a:pt x="94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8" y="27"/>
                    </a:cubicBezTo>
                    <a:cubicBezTo>
                      <a:pt x="102" y="34"/>
                      <a:pt x="105" y="44"/>
                      <a:pt x="105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15"/>
              <p:cNvSpPr/>
              <p:nvPr/>
            </p:nvSpPr>
            <p:spPr>
              <a:xfrm flipH="1" rot="5400000">
                <a:off x="197950" y="3253980"/>
                <a:ext cx="37800" cy="37800"/>
              </a:xfrm>
              <a:custGeom>
                <a:rect b="b" l="l" r="r" t="t"/>
                <a:pathLst>
                  <a:path extrusionOk="0" h="105" w="105">
                    <a:moveTo>
                      <a:pt x="105" y="53"/>
                    </a:moveTo>
                    <a:cubicBezTo>
                      <a:pt x="105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5" y="44"/>
                      <a:pt x="105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15"/>
              <p:cNvSpPr/>
              <p:nvPr/>
            </p:nvSpPr>
            <p:spPr>
              <a:xfrm flipH="1" rot="5400000">
                <a:off x="198130" y="348420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15"/>
              <p:cNvSpPr/>
              <p:nvPr/>
            </p:nvSpPr>
            <p:spPr>
              <a:xfrm flipH="1" rot="5400000">
                <a:off x="198130" y="371424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15"/>
              <p:cNvSpPr/>
              <p:nvPr/>
            </p:nvSpPr>
            <p:spPr>
              <a:xfrm flipH="1" rot="5400000">
                <a:off x="198130" y="394428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15"/>
              <p:cNvSpPr/>
              <p:nvPr/>
            </p:nvSpPr>
            <p:spPr>
              <a:xfrm flipH="1" rot="5400000">
                <a:off x="198130" y="417432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15"/>
              <p:cNvSpPr/>
              <p:nvPr/>
            </p:nvSpPr>
            <p:spPr>
              <a:xfrm flipH="1" rot="5400000">
                <a:off x="198130" y="440436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15"/>
              <p:cNvSpPr/>
              <p:nvPr/>
            </p:nvSpPr>
            <p:spPr>
              <a:xfrm flipH="1" rot="5400000">
                <a:off x="198130" y="463440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15"/>
              <p:cNvSpPr/>
              <p:nvPr/>
            </p:nvSpPr>
            <p:spPr>
              <a:xfrm flipH="1" rot="5400000">
                <a:off x="198130" y="486444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6"/>
          <p:cNvSpPr txBox="1"/>
          <p:nvPr>
            <p:ph hasCustomPrompt="1" type="title"/>
          </p:nvPr>
        </p:nvSpPr>
        <p:spPr>
          <a:xfrm>
            <a:off x="798338" y="2822075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8" name="Google Shape;1238;p16"/>
          <p:cNvSpPr txBox="1"/>
          <p:nvPr>
            <p:ph idx="1" type="subTitle"/>
          </p:nvPr>
        </p:nvSpPr>
        <p:spPr>
          <a:xfrm>
            <a:off x="798350" y="3657197"/>
            <a:ext cx="34926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9" name="Google Shape;1239;p16"/>
          <p:cNvSpPr txBox="1"/>
          <p:nvPr>
            <p:ph hasCustomPrompt="1" idx="2" type="title"/>
          </p:nvPr>
        </p:nvSpPr>
        <p:spPr>
          <a:xfrm>
            <a:off x="2825650" y="999289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0" name="Google Shape;1240;p16"/>
          <p:cNvSpPr txBox="1"/>
          <p:nvPr>
            <p:ph idx="3" type="subTitle"/>
          </p:nvPr>
        </p:nvSpPr>
        <p:spPr>
          <a:xfrm>
            <a:off x="2825663" y="1834401"/>
            <a:ext cx="34926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1" name="Google Shape;1241;p16"/>
          <p:cNvSpPr txBox="1"/>
          <p:nvPr>
            <p:ph hasCustomPrompt="1" idx="4" type="title"/>
          </p:nvPr>
        </p:nvSpPr>
        <p:spPr>
          <a:xfrm>
            <a:off x="4852963" y="2822075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2" name="Google Shape;1242;p16"/>
          <p:cNvSpPr txBox="1"/>
          <p:nvPr>
            <p:ph idx="5" type="subTitle"/>
          </p:nvPr>
        </p:nvSpPr>
        <p:spPr>
          <a:xfrm>
            <a:off x="4853063" y="3657200"/>
            <a:ext cx="34926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243" name="Google Shape;1243;p16"/>
          <p:cNvGrpSpPr/>
          <p:nvPr/>
        </p:nvGrpSpPr>
        <p:grpSpPr>
          <a:xfrm>
            <a:off x="115623" y="246837"/>
            <a:ext cx="8899477" cy="4668658"/>
            <a:chOff x="115623" y="246837"/>
            <a:chExt cx="8899477" cy="4668658"/>
          </a:xfrm>
        </p:grpSpPr>
        <p:grpSp>
          <p:nvGrpSpPr>
            <p:cNvPr id="1244" name="Google Shape;1244;p16"/>
            <p:cNvGrpSpPr/>
            <p:nvPr/>
          </p:nvGrpSpPr>
          <p:grpSpPr>
            <a:xfrm>
              <a:off x="115625" y="741335"/>
              <a:ext cx="491100" cy="491100"/>
              <a:chOff x="1341800" y="1277110"/>
              <a:chExt cx="491100" cy="491100"/>
            </a:xfrm>
          </p:grpSpPr>
          <p:sp>
            <p:nvSpPr>
              <p:cNvPr id="1245" name="Google Shape;1245;p16"/>
              <p:cNvSpPr/>
              <p:nvPr/>
            </p:nvSpPr>
            <p:spPr>
              <a:xfrm>
                <a:off x="1341800" y="1277110"/>
                <a:ext cx="491100" cy="491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246" name="Google Shape;1246;p16"/>
              <p:cNvSpPr/>
              <p:nvPr/>
            </p:nvSpPr>
            <p:spPr>
              <a:xfrm>
                <a:off x="1494200" y="1429510"/>
                <a:ext cx="186300" cy="186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grpSp>
          <p:nvGrpSpPr>
            <p:cNvPr id="1247" name="Google Shape;1247;p16"/>
            <p:cNvGrpSpPr/>
            <p:nvPr/>
          </p:nvGrpSpPr>
          <p:grpSpPr>
            <a:xfrm rot="5400000">
              <a:off x="723112" y="-360651"/>
              <a:ext cx="75128" cy="1290105"/>
              <a:chOff x="2002320" y="1814040"/>
              <a:chExt cx="82440" cy="1415520"/>
            </a:xfrm>
          </p:grpSpPr>
          <p:sp>
            <p:nvSpPr>
              <p:cNvPr id="1248" name="Google Shape;1248;p16"/>
              <p:cNvSpPr/>
              <p:nvPr/>
            </p:nvSpPr>
            <p:spPr>
              <a:xfrm>
                <a:off x="2002320" y="181404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16"/>
              <p:cNvSpPr/>
              <p:nvPr/>
            </p:nvSpPr>
            <p:spPr>
              <a:xfrm>
                <a:off x="2002320" y="192492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16"/>
              <p:cNvSpPr/>
              <p:nvPr/>
            </p:nvSpPr>
            <p:spPr>
              <a:xfrm>
                <a:off x="2002320" y="203616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0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16"/>
              <p:cNvSpPr/>
              <p:nvPr/>
            </p:nvSpPr>
            <p:spPr>
              <a:xfrm>
                <a:off x="2002320" y="214740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16"/>
              <p:cNvSpPr/>
              <p:nvPr/>
            </p:nvSpPr>
            <p:spPr>
              <a:xfrm>
                <a:off x="2002320" y="225828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16"/>
              <p:cNvSpPr/>
              <p:nvPr/>
            </p:nvSpPr>
            <p:spPr>
              <a:xfrm>
                <a:off x="2002320" y="236952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0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16"/>
              <p:cNvSpPr/>
              <p:nvPr/>
            </p:nvSpPr>
            <p:spPr>
              <a:xfrm>
                <a:off x="2002320" y="248076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16"/>
              <p:cNvSpPr/>
              <p:nvPr/>
            </p:nvSpPr>
            <p:spPr>
              <a:xfrm>
                <a:off x="2002320" y="259164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16"/>
              <p:cNvSpPr/>
              <p:nvPr/>
            </p:nvSpPr>
            <p:spPr>
              <a:xfrm>
                <a:off x="2002320" y="270288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0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16"/>
              <p:cNvSpPr/>
              <p:nvPr/>
            </p:nvSpPr>
            <p:spPr>
              <a:xfrm>
                <a:off x="2002320" y="281376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16"/>
              <p:cNvSpPr/>
              <p:nvPr/>
            </p:nvSpPr>
            <p:spPr>
              <a:xfrm>
                <a:off x="2002320" y="292464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9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16"/>
              <p:cNvSpPr/>
              <p:nvPr/>
            </p:nvSpPr>
            <p:spPr>
              <a:xfrm>
                <a:off x="2002320" y="303588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16"/>
              <p:cNvSpPr/>
              <p:nvPr/>
            </p:nvSpPr>
            <p:spPr>
              <a:xfrm>
                <a:off x="2002320" y="3146760"/>
                <a:ext cx="82440" cy="82800"/>
              </a:xfrm>
              <a:custGeom>
                <a:rect b="b" l="l" r="r" t="t"/>
                <a:pathLst>
                  <a:path extrusionOk="0" h="230" w="229">
                    <a:moveTo>
                      <a:pt x="229" y="115"/>
                    </a:moveTo>
                    <a:cubicBezTo>
                      <a:pt x="229" y="178"/>
                      <a:pt x="178" y="230"/>
                      <a:pt x="115" y="230"/>
                    </a:cubicBezTo>
                    <a:cubicBezTo>
                      <a:pt x="52" y="230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1" name="Google Shape;1261;p16"/>
            <p:cNvGrpSpPr/>
            <p:nvPr/>
          </p:nvGrpSpPr>
          <p:grpSpPr>
            <a:xfrm rot="5400000">
              <a:off x="7830489" y="1426000"/>
              <a:ext cx="1878120" cy="96120"/>
              <a:chOff x="2794680" y="4579560"/>
              <a:chExt cx="1878120" cy="96120"/>
            </a:xfrm>
          </p:grpSpPr>
          <p:sp>
            <p:nvSpPr>
              <p:cNvPr id="1262" name="Google Shape;1262;p16"/>
              <p:cNvSpPr/>
              <p:nvPr/>
            </p:nvSpPr>
            <p:spPr>
              <a:xfrm>
                <a:off x="3610080" y="4579560"/>
                <a:ext cx="95760" cy="96120"/>
              </a:xfrm>
              <a:custGeom>
                <a:rect b="b" l="l" r="r" t="t"/>
                <a:pathLst>
                  <a:path extrusionOk="0" h="267" w="266">
                    <a:moveTo>
                      <a:pt x="266" y="133"/>
                    </a:moveTo>
                    <a:cubicBezTo>
                      <a:pt x="266" y="207"/>
                      <a:pt x="207" y="267"/>
                      <a:pt x="133" y="267"/>
                    </a:cubicBezTo>
                    <a:cubicBezTo>
                      <a:pt x="59" y="267"/>
                      <a:pt x="0" y="207"/>
                      <a:pt x="0" y="133"/>
                    </a:cubicBezTo>
                    <a:cubicBezTo>
                      <a:pt x="0" y="59"/>
                      <a:pt x="59" y="0"/>
                      <a:pt x="133" y="0"/>
                    </a:cubicBezTo>
                    <a:cubicBezTo>
                      <a:pt x="207" y="0"/>
                      <a:pt x="266" y="59"/>
                      <a:pt x="266" y="1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16"/>
              <p:cNvSpPr/>
              <p:nvPr/>
            </p:nvSpPr>
            <p:spPr>
              <a:xfrm>
                <a:off x="3461040" y="4583520"/>
                <a:ext cx="87840" cy="87840"/>
              </a:xfrm>
              <a:custGeom>
                <a:rect b="b" l="l" r="r" t="t"/>
                <a:pathLst>
                  <a:path extrusionOk="0" h="244" w="244">
                    <a:moveTo>
                      <a:pt x="244" y="122"/>
                    </a:moveTo>
                    <a:cubicBezTo>
                      <a:pt x="244" y="190"/>
                      <a:pt x="189" y="244"/>
                      <a:pt x="122" y="244"/>
                    </a:cubicBezTo>
                    <a:cubicBezTo>
                      <a:pt x="54" y="244"/>
                      <a:pt x="0" y="190"/>
                      <a:pt x="0" y="122"/>
                    </a:cubicBezTo>
                    <a:cubicBezTo>
                      <a:pt x="0" y="55"/>
                      <a:pt x="54" y="0"/>
                      <a:pt x="122" y="0"/>
                    </a:cubicBezTo>
                    <a:cubicBezTo>
                      <a:pt x="189" y="0"/>
                      <a:pt x="244" y="55"/>
                      <a:pt x="244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16"/>
              <p:cNvSpPr/>
              <p:nvPr/>
            </p:nvSpPr>
            <p:spPr>
              <a:xfrm>
                <a:off x="3317400" y="4587840"/>
                <a:ext cx="79560" cy="79560"/>
              </a:xfrm>
              <a:custGeom>
                <a:rect b="b" l="l" r="r" t="t"/>
                <a:pathLst>
                  <a:path extrusionOk="0" h="221" w="221">
                    <a:moveTo>
                      <a:pt x="221" y="110"/>
                    </a:moveTo>
                    <a:cubicBezTo>
                      <a:pt x="221" y="171"/>
                      <a:pt x="172" y="221"/>
                      <a:pt x="111" y="221"/>
                    </a:cubicBezTo>
                    <a:cubicBezTo>
                      <a:pt x="50" y="221"/>
                      <a:pt x="0" y="171"/>
                      <a:pt x="0" y="110"/>
                    </a:cubicBezTo>
                    <a:cubicBezTo>
                      <a:pt x="0" y="49"/>
                      <a:pt x="50" y="0"/>
                      <a:pt x="111" y="0"/>
                    </a:cubicBezTo>
                    <a:cubicBezTo>
                      <a:pt x="172" y="0"/>
                      <a:pt x="221" y="49"/>
                      <a:pt x="221" y="1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16"/>
              <p:cNvSpPr/>
              <p:nvPr/>
            </p:nvSpPr>
            <p:spPr>
              <a:xfrm>
                <a:off x="3230280" y="459180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199" y="99"/>
                    </a:moveTo>
                    <a:cubicBezTo>
                      <a:pt x="199" y="154"/>
                      <a:pt x="154" y="199"/>
                      <a:pt x="99" y="199"/>
                    </a:cubicBezTo>
                    <a:cubicBezTo>
                      <a:pt x="44" y="199"/>
                      <a:pt x="0" y="154"/>
                      <a:pt x="0" y="99"/>
                    </a:cubicBezTo>
                    <a:cubicBezTo>
                      <a:pt x="0" y="44"/>
                      <a:pt x="44" y="0"/>
                      <a:pt x="99" y="0"/>
                    </a:cubicBezTo>
                    <a:cubicBezTo>
                      <a:pt x="154" y="0"/>
                      <a:pt x="199" y="44"/>
                      <a:pt x="199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16"/>
              <p:cNvSpPr/>
              <p:nvPr/>
            </p:nvSpPr>
            <p:spPr>
              <a:xfrm>
                <a:off x="3143160" y="4595760"/>
                <a:ext cx="63360" cy="63360"/>
              </a:xfrm>
              <a:custGeom>
                <a:rect b="b" l="l" r="r" t="t"/>
                <a:pathLst>
                  <a:path extrusionOk="0" h="176" w="176">
                    <a:moveTo>
                      <a:pt x="176" y="88"/>
                    </a:moveTo>
                    <a:cubicBezTo>
                      <a:pt x="176" y="137"/>
                      <a:pt x="136" y="176"/>
                      <a:pt x="88" y="176"/>
                    </a:cubicBezTo>
                    <a:cubicBezTo>
                      <a:pt x="39" y="176"/>
                      <a:pt x="0" y="137"/>
                      <a:pt x="0" y="88"/>
                    </a:cubicBezTo>
                    <a:cubicBezTo>
                      <a:pt x="0" y="40"/>
                      <a:pt x="39" y="0"/>
                      <a:pt x="88" y="0"/>
                    </a:cubicBezTo>
                    <a:cubicBezTo>
                      <a:pt x="136" y="0"/>
                      <a:pt x="176" y="40"/>
                      <a:pt x="176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350" lIns="90000" spcFirstLastPara="1" rIns="90000" wrap="square" tIns="18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16"/>
              <p:cNvSpPr/>
              <p:nvPr/>
            </p:nvSpPr>
            <p:spPr>
              <a:xfrm>
                <a:off x="3056040" y="459972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154" y="77"/>
                    </a:moveTo>
                    <a:cubicBezTo>
                      <a:pt x="154" y="120"/>
                      <a:pt x="120" y="154"/>
                      <a:pt x="77" y="154"/>
                    </a:cubicBezTo>
                    <a:cubicBezTo>
                      <a:pt x="34" y="154"/>
                      <a:pt x="0" y="120"/>
                      <a:pt x="0" y="77"/>
                    </a:cubicBezTo>
                    <a:cubicBezTo>
                      <a:pt x="0" y="35"/>
                      <a:pt x="34" y="0"/>
                      <a:pt x="77" y="0"/>
                    </a:cubicBezTo>
                    <a:cubicBezTo>
                      <a:pt x="120" y="0"/>
                      <a:pt x="154" y="35"/>
                      <a:pt x="154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16"/>
              <p:cNvSpPr/>
              <p:nvPr/>
            </p:nvSpPr>
            <p:spPr>
              <a:xfrm>
                <a:off x="2968920" y="4604040"/>
                <a:ext cx="47160" cy="47160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102"/>
                      <a:pt x="102" y="131"/>
                      <a:pt x="66" y="131"/>
                    </a:cubicBezTo>
                    <a:cubicBezTo>
                      <a:pt x="30" y="131"/>
                      <a:pt x="0" y="102"/>
                      <a:pt x="0" y="65"/>
                    </a:cubicBezTo>
                    <a:cubicBezTo>
                      <a:pt x="0" y="29"/>
                      <a:pt x="30" y="0"/>
                      <a:pt x="66" y="0"/>
                    </a:cubicBezTo>
                    <a:cubicBezTo>
                      <a:pt x="102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16"/>
              <p:cNvSpPr/>
              <p:nvPr/>
            </p:nvSpPr>
            <p:spPr>
              <a:xfrm>
                <a:off x="2881800" y="4608000"/>
                <a:ext cx="39240" cy="39240"/>
              </a:xfrm>
              <a:custGeom>
                <a:rect b="b" l="l" r="r" t="t"/>
                <a:pathLst>
                  <a:path extrusionOk="0" h="109" w="109">
                    <a:moveTo>
                      <a:pt x="109" y="54"/>
                    </a:moveTo>
                    <a:cubicBezTo>
                      <a:pt x="109" y="84"/>
                      <a:pt x="85" y="109"/>
                      <a:pt x="55" y="109"/>
                    </a:cubicBezTo>
                    <a:cubicBezTo>
                      <a:pt x="24" y="109"/>
                      <a:pt x="0" y="84"/>
                      <a:pt x="0" y="54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5" y="0"/>
                      <a:pt x="109" y="24"/>
                      <a:pt x="109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16"/>
              <p:cNvSpPr/>
              <p:nvPr/>
            </p:nvSpPr>
            <p:spPr>
              <a:xfrm>
                <a:off x="2794680" y="4611960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87" y="43"/>
                    </a:moveTo>
                    <a:cubicBezTo>
                      <a:pt x="87" y="67"/>
                      <a:pt x="66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7" y="19"/>
                      <a:pt x="87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16"/>
              <p:cNvSpPr/>
              <p:nvPr/>
            </p:nvSpPr>
            <p:spPr>
              <a:xfrm>
                <a:off x="3761280" y="4579560"/>
                <a:ext cx="96120" cy="96120"/>
              </a:xfrm>
              <a:custGeom>
                <a:rect b="b" l="l" r="r" t="t"/>
                <a:pathLst>
                  <a:path extrusionOk="0" h="267" w="267">
                    <a:moveTo>
                      <a:pt x="0" y="133"/>
                    </a:move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7" y="59"/>
                      <a:pt x="267" y="133"/>
                    </a:cubicBezTo>
                    <a:cubicBezTo>
                      <a:pt x="267" y="207"/>
                      <a:pt x="207" y="267"/>
                      <a:pt x="134" y="267"/>
                    </a:cubicBezTo>
                    <a:cubicBezTo>
                      <a:pt x="60" y="267"/>
                      <a:pt x="0" y="207"/>
                      <a:pt x="0" y="1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16"/>
              <p:cNvSpPr/>
              <p:nvPr/>
            </p:nvSpPr>
            <p:spPr>
              <a:xfrm>
                <a:off x="3918960" y="4583520"/>
                <a:ext cx="87480" cy="87840"/>
              </a:xfrm>
              <a:custGeom>
                <a:rect b="b" l="l" r="r" t="t"/>
                <a:pathLst>
                  <a:path extrusionOk="0" h="244" w="243">
                    <a:moveTo>
                      <a:pt x="0" y="122"/>
                    </a:moveTo>
                    <a:cubicBezTo>
                      <a:pt x="0" y="55"/>
                      <a:pt x="54" y="0"/>
                      <a:pt x="122" y="0"/>
                    </a:cubicBezTo>
                    <a:cubicBezTo>
                      <a:pt x="189" y="0"/>
                      <a:pt x="243" y="55"/>
                      <a:pt x="243" y="122"/>
                    </a:cubicBezTo>
                    <a:cubicBezTo>
                      <a:pt x="243" y="190"/>
                      <a:pt x="189" y="244"/>
                      <a:pt x="122" y="244"/>
                    </a:cubicBezTo>
                    <a:cubicBezTo>
                      <a:pt x="54" y="244"/>
                      <a:pt x="0" y="190"/>
                      <a:pt x="0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16"/>
              <p:cNvSpPr/>
              <p:nvPr/>
            </p:nvSpPr>
            <p:spPr>
              <a:xfrm>
                <a:off x="4070160" y="4587840"/>
                <a:ext cx="79920" cy="79560"/>
              </a:xfrm>
              <a:custGeom>
                <a:rect b="b" l="l" r="r" t="t"/>
                <a:pathLst>
                  <a:path extrusionOk="0" h="221" w="222">
                    <a:moveTo>
                      <a:pt x="0" y="110"/>
                    </a:moveTo>
                    <a:cubicBezTo>
                      <a:pt x="0" y="49"/>
                      <a:pt x="50" y="0"/>
                      <a:pt x="111" y="0"/>
                    </a:cubicBezTo>
                    <a:cubicBezTo>
                      <a:pt x="172" y="0"/>
                      <a:pt x="222" y="49"/>
                      <a:pt x="222" y="110"/>
                    </a:cubicBezTo>
                    <a:cubicBezTo>
                      <a:pt x="222" y="171"/>
                      <a:pt x="172" y="221"/>
                      <a:pt x="111" y="221"/>
                    </a:cubicBezTo>
                    <a:cubicBezTo>
                      <a:pt x="50" y="221"/>
                      <a:pt x="0" y="171"/>
                      <a:pt x="0" y="1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16"/>
              <p:cNvSpPr/>
              <p:nvPr/>
            </p:nvSpPr>
            <p:spPr>
              <a:xfrm>
                <a:off x="4165560" y="459180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0" y="99"/>
                    </a:moveTo>
                    <a:cubicBezTo>
                      <a:pt x="0" y="44"/>
                      <a:pt x="44" y="0"/>
                      <a:pt x="100" y="0"/>
                    </a:cubicBezTo>
                    <a:cubicBezTo>
                      <a:pt x="155" y="0"/>
                      <a:pt x="199" y="44"/>
                      <a:pt x="199" y="99"/>
                    </a:cubicBezTo>
                    <a:cubicBezTo>
                      <a:pt x="199" y="154"/>
                      <a:pt x="155" y="199"/>
                      <a:pt x="100" y="199"/>
                    </a:cubicBezTo>
                    <a:cubicBezTo>
                      <a:pt x="44" y="199"/>
                      <a:pt x="0" y="154"/>
                      <a:pt x="0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16"/>
              <p:cNvSpPr/>
              <p:nvPr/>
            </p:nvSpPr>
            <p:spPr>
              <a:xfrm>
                <a:off x="4260960" y="4595760"/>
                <a:ext cx="63360" cy="63360"/>
              </a:xfrm>
              <a:custGeom>
                <a:rect b="b" l="l" r="r" t="t"/>
                <a:pathLst>
                  <a:path extrusionOk="0" h="176" w="176">
                    <a:moveTo>
                      <a:pt x="0" y="88"/>
                    </a:moveTo>
                    <a:cubicBezTo>
                      <a:pt x="0" y="40"/>
                      <a:pt x="39" y="0"/>
                      <a:pt x="88" y="0"/>
                    </a:cubicBezTo>
                    <a:cubicBezTo>
                      <a:pt x="136" y="0"/>
                      <a:pt x="176" y="40"/>
                      <a:pt x="176" y="88"/>
                    </a:cubicBezTo>
                    <a:cubicBezTo>
                      <a:pt x="176" y="137"/>
                      <a:pt x="136" y="176"/>
                      <a:pt x="88" y="176"/>
                    </a:cubicBezTo>
                    <a:cubicBezTo>
                      <a:pt x="39" y="176"/>
                      <a:pt x="0" y="137"/>
                      <a:pt x="0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350" lIns="90000" spcFirstLastPara="1" rIns="90000" wrap="square" tIns="18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16"/>
              <p:cNvSpPr/>
              <p:nvPr/>
            </p:nvSpPr>
            <p:spPr>
              <a:xfrm>
                <a:off x="4356000" y="459972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0" y="77"/>
                    </a:moveTo>
                    <a:cubicBezTo>
                      <a:pt x="0" y="35"/>
                      <a:pt x="34" y="0"/>
                      <a:pt x="77" y="0"/>
                    </a:cubicBezTo>
                    <a:cubicBezTo>
                      <a:pt x="120" y="0"/>
                      <a:pt x="154" y="35"/>
                      <a:pt x="154" y="77"/>
                    </a:cubicBezTo>
                    <a:cubicBezTo>
                      <a:pt x="154" y="120"/>
                      <a:pt x="120" y="154"/>
                      <a:pt x="77" y="154"/>
                    </a:cubicBezTo>
                    <a:cubicBezTo>
                      <a:pt x="34" y="154"/>
                      <a:pt x="0" y="120"/>
                      <a:pt x="0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16"/>
              <p:cNvSpPr/>
              <p:nvPr/>
            </p:nvSpPr>
            <p:spPr>
              <a:xfrm>
                <a:off x="4451040" y="4604040"/>
                <a:ext cx="47520" cy="47160"/>
              </a:xfrm>
              <a:custGeom>
                <a:rect b="b" l="l" r="r" t="t"/>
                <a:pathLst>
                  <a:path extrusionOk="0" h="131" w="132">
                    <a:moveTo>
                      <a:pt x="0" y="65"/>
                    </a:moveTo>
                    <a:cubicBezTo>
                      <a:pt x="0" y="29"/>
                      <a:pt x="30" y="0"/>
                      <a:pt x="66" y="0"/>
                    </a:cubicBezTo>
                    <a:cubicBezTo>
                      <a:pt x="102" y="0"/>
                      <a:pt x="132" y="29"/>
                      <a:pt x="132" y="65"/>
                    </a:cubicBezTo>
                    <a:cubicBezTo>
                      <a:pt x="132" y="102"/>
                      <a:pt x="102" y="131"/>
                      <a:pt x="66" y="131"/>
                    </a:cubicBezTo>
                    <a:cubicBezTo>
                      <a:pt x="30" y="131"/>
                      <a:pt x="0" y="102"/>
                      <a:pt x="0" y="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16"/>
              <p:cNvSpPr/>
              <p:nvPr/>
            </p:nvSpPr>
            <p:spPr>
              <a:xfrm>
                <a:off x="4546440" y="4608000"/>
                <a:ext cx="39240" cy="39240"/>
              </a:xfrm>
              <a:custGeom>
                <a:rect b="b" l="l" r="r" t="t"/>
                <a:pathLst>
                  <a:path extrusionOk="0" h="109" w="109">
                    <a:moveTo>
                      <a:pt x="0" y="54"/>
                    </a:moveTo>
                    <a:cubicBezTo>
                      <a:pt x="0" y="24"/>
                      <a:pt x="24" y="0"/>
                      <a:pt x="54" y="0"/>
                    </a:cubicBezTo>
                    <a:cubicBezTo>
                      <a:pt x="84" y="0"/>
                      <a:pt x="109" y="24"/>
                      <a:pt x="109" y="54"/>
                    </a:cubicBezTo>
                    <a:cubicBezTo>
                      <a:pt x="109" y="84"/>
                      <a:pt x="84" y="109"/>
                      <a:pt x="54" y="109"/>
                    </a:cubicBezTo>
                    <a:cubicBezTo>
                      <a:pt x="24" y="109"/>
                      <a:pt x="0" y="84"/>
                      <a:pt x="0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16"/>
              <p:cNvSpPr/>
              <p:nvPr/>
            </p:nvSpPr>
            <p:spPr>
              <a:xfrm>
                <a:off x="4641480" y="4611960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0" y="43"/>
                    </a:move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7" y="19"/>
                      <a:pt x="87" y="43"/>
                    </a:cubicBezTo>
                    <a:cubicBezTo>
                      <a:pt x="87" y="67"/>
                      <a:pt x="66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0" name="Google Shape;1280;p16"/>
            <p:cNvGrpSpPr/>
            <p:nvPr/>
          </p:nvGrpSpPr>
          <p:grpSpPr>
            <a:xfrm rot="5400000">
              <a:off x="4484036" y="3158577"/>
              <a:ext cx="98519" cy="3415317"/>
              <a:chOff x="8752986" y="275802"/>
              <a:chExt cx="98519" cy="3415317"/>
            </a:xfrm>
          </p:grpSpPr>
          <p:grpSp>
            <p:nvGrpSpPr>
              <p:cNvPr id="1281" name="Google Shape;1281;p16"/>
              <p:cNvGrpSpPr/>
              <p:nvPr/>
            </p:nvGrpSpPr>
            <p:grpSpPr>
              <a:xfrm rot="-5400000">
                <a:off x="8345466" y="683322"/>
                <a:ext cx="911160" cy="96120"/>
                <a:chOff x="8182575" y="1428785"/>
                <a:chExt cx="911160" cy="96120"/>
              </a:xfrm>
            </p:grpSpPr>
            <p:sp>
              <p:nvSpPr>
                <p:cNvPr id="1282" name="Google Shape;1282;p16"/>
                <p:cNvSpPr/>
                <p:nvPr/>
              </p:nvSpPr>
              <p:spPr>
                <a:xfrm>
                  <a:off x="8997615" y="1428785"/>
                  <a:ext cx="96120" cy="96120"/>
                </a:xfrm>
                <a:custGeom>
                  <a:rect b="b" l="l" r="r" t="t"/>
                  <a:pathLst>
                    <a:path extrusionOk="0" h="267" w="267">
                      <a:moveTo>
                        <a:pt x="267" y="133"/>
                      </a:moveTo>
                      <a:cubicBezTo>
                        <a:pt x="267" y="207"/>
                        <a:pt x="207" y="267"/>
                        <a:pt x="133" y="267"/>
                      </a:cubicBezTo>
                      <a:cubicBezTo>
                        <a:pt x="59" y="267"/>
                        <a:pt x="0" y="207"/>
                        <a:pt x="0" y="133"/>
                      </a:cubicBezTo>
                      <a:cubicBezTo>
                        <a:pt x="0" y="60"/>
                        <a:pt x="59" y="0"/>
                        <a:pt x="133" y="0"/>
                      </a:cubicBezTo>
                      <a:cubicBezTo>
                        <a:pt x="207" y="0"/>
                        <a:pt x="267" y="60"/>
                        <a:pt x="267" y="13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3" name="Google Shape;1283;p16"/>
                <p:cNvSpPr/>
                <p:nvPr/>
              </p:nvSpPr>
              <p:spPr>
                <a:xfrm>
                  <a:off x="8848575" y="1433105"/>
                  <a:ext cx="87840" cy="87480"/>
                </a:xfrm>
                <a:custGeom>
                  <a:rect b="b" l="l" r="r" t="t"/>
                  <a:pathLst>
                    <a:path extrusionOk="0" h="243" w="244">
                      <a:moveTo>
                        <a:pt x="244" y="121"/>
                      </a:moveTo>
                      <a:cubicBezTo>
                        <a:pt x="244" y="143"/>
                        <a:pt x="238" y="164"/>
                        <a:pt x="227" y="182"/>
                      </a:cubicBezTo>
                      <a:cubicBezTo>
                        <a:pt x="217" y="201"/>
                        <a:pt x="202" y="216"/>
                        <a:pt x="183" y="227"/>
                      </a:cubicBezTo>
                      <a:cubicBezTo>
                        <a:pt x="165" y="238"/>
                        <a:pt x="144" y="243"/>
                        <a:pt x="122" y="243"/>
                      </a:cubicBezTo>
                      <a:cubicBezTo>
                        <a:pt x="101" y="243"/>
                        <a:pt x="80" y="238"/>
                        <a:pt x="61" y="227"/>
                      </a:cubicBezTo>
                      <a:cubicBezTo>
                        <a:pt x="43" y="216"/>
                        <a:pt x="27" y="201"/>
                        <a:pt x="16" y="182"/>
                      </a:cubicBezTo>
                      <a:cubicBezTo>
                        <a:pt x="5" y="164"/>
                        <a:pt x="0" y="143"/>
                        <a:pt x="0" y="121"/>
                      </a:cubicBezTo>
                      <a:cubicBezTo>
                        <a:pt x="0" y="100"/>
                        <a:pt x="5" y="79"/>
                        <a:pt x="16" y="61"/>
                      </a:cubicBezTo>
                      <a:cubicBezTo>
                        <a:pt x="27" y="42"/>
                        <a:pt x="43" y="27"/>
                        <a:pt x="61" y="16"/>
                      </a:cubicBezTo>
                      <a:cubicBezTo>
                        <a:pt x="80" y="5"/>
                        <a:pt x="100" y="0"/>
                        <a:pt x="122" y="0"/>
                      </a:cubicBezTo>
                      <a:cubicBezTo>
                        <a:pt x="143" y="0"/>
                        <a:pt x="165" y="5"/>
                        <a:pt x="183" y="16"/>
                      </a:cubicBezTo>
                      <a:cubicBezTo>
                        <a:pt x="202" y="27"/>
                        <a:pt x="217" y="42"/>
                        <a:pt x="227" y="61"/>
                      </a:cubicBezTo>
                      <a:cubicBezTo>
                        <a:pt x="238" y="79"/>
                        <a:pt x="244" y="100"/>
                        <a:pt x="244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2475" lIns="90000" spcFirstLastPara="1" rIns="90000" wrap="square" tIns="42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4" name="Google Shape;1284;p16"/>
                <p:cNvSpPr/>
                <p:nvPr/>
              </p:nvSpPr>
              <p:spPr>
                <a:xfrm>
                  <a:off x="8704935" y="1437065"/>
                  <a:ext cx="79920" cy="79560"/>
                </a:xfrm>
                <a:custGeom>
                  <a:rect b="b" l="l" r="r" t="t"/>
                  <a:pathLst>
                    <a:path extrusionOk="0" h="221" w="222">
                      <a:moveTo>
                        <a:pt x="222" y="110"/>
                      </a:moveTo>
                      <a:cubicBezTo>
                        <a:pt x="222" y="130"/>
                        <a:pt x="217" y="149"/>
                        <a:pt x="207" y="166"/>
                      </a:cubicBezTo>
                      <a:cubicBezTo>
                        <a:pt x="198" y="183"/>
                        <a:pt x="183" y="197"/>
                        <a:pt x="166" y="206"/>
                      </a:cubicBezTo>
                      <a:cubicBezTo>
                        <a:pt x="149" y="216"/>
                        <a:pt x="130" y="221"/>
                        <a:pt x="111" y="221"/>
                      </a:cubicBezTo>
                      <a:cubicBezTo>
                        <a:pt x="92" y="221"/>
                        <a:pt x="73" y="216"/>
                        <a:pt x="56" y="206"/>
                      </a:cubicBezTo>
                      <a:cubicBezTo>
                        <a:pt x="39" y="197"/>
                        <a:pt x="25" y="183"/>
                        <a:pt x="15" y="166"/>
                      </a:cubicBezTo>
                      <a:cubicBezTo>
                        <a:pt x="6" y="149"/>
                        <a:pt x="0" y="130"/>
                        <a:pt x="0" y="110"/>
                      </a:cubicBezTo>
                      <a:cubicBezTo>
                        <a:pt x="0" y="91"/>
                        <a:pt x="6" y="72"/>
                        <a:pt x="15" y="55"/>
                      </a:cubicBezTo>
                      <a:cubicBezTo>
                        <a:pt x="25" y="38"/>
                        <a:pt x="39" y="25"/>
                        <a:pt x="56" y="15"/>
                      </a:cubicBezTo>
                      <a:cubicBezTo>
                        <a:pt x="73" y="6"/>
                        <a:pt x="92" y="0"/>
                        <a:pt x="111" y="0"/>
                      </a:cubicBezTo>
                      <a:cubicBezTo>
                        <a:pt x="130" y="0"/>
                        <a:pt x="149" y="6"/>
                        <a:pt x="166" y="15"/>
                      </a:cubicBezTo>
                      <a:cubicBezTo>
                        <a:pt x="183" y="25"/>
                        <a:pt x="197" y="38"/>
                        <a:pt x="207" y="55"/>
                      </a:cubicBezTo>
                      <a:cubicBezTo>
                        <a:pt x="216" y="72"/>
                        <a:pt x="222" y="91"/>
                        <a:pt x="222" y="1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4550" lIns="90000" spcFirstLastPara="1" rIns="90000" wrap="square" tIns="34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5" name="Google Shape;1285;p16"/>
                <p:cNvSpPr/>
                <p:nvPr/>
              </p:nvSpPr>
              <p:spPr>
                <a:xfrm>
                  <a:off x="8617815" y="1441025"/>
                  <a:ext cx="71640" cy="71640"/>
                </a:xfrm>
                <a:custGeom>
                  <a:rect b="b" l="l" r="r" t="t"/>
                  <a:pathLst>
                    <a:path extrusionOk="0" h="199" w="199">
                      <a:moveTo>
                        <a:pt x="199" y="99"/>
                      </a:moveTo>
                      <a:cubicBezTo>
                        <a:pt x="199" y="117"/>
                        <a:pt x="195" y="134"/>
                        <a:pt x="186" y="149"/>
                      </a:cubicBezTo>
                      <a:cubicBezTo>
                        <a:pt x="177" y="164"/>
                        <a:pt x="166" y="178"/>
                        <a:pt x="150" y="186"/>
                      </a:cubicBezTo>
                      <a:cubicBezTo>
                        <a:pt x="135" y="195"/>
                        <a:pt x="118" y="199"/>
                        <a:pt x="100" y="199"/>
                      </a:cubicBezTo>
                      <a:cubicBezTo>
                        <a:pt x="83" y="199"/>
                        <a:pt x="65" y="195"/>
                        <a:pt x="50" y="186"/>
                      </a:cubicBezTo>
                      <a:cubicBezTo>
                        <a:pt x="35" y="178"/>
                        <a:pt x="23" y="164"/>
                        <a:pt x="14" y="149"/>
                      </a:cubicBezTo>
                      <a:cubicBezTo>
                        <a:pt x="6" y="134"/>
                        <a:pt x="0" y="117"/>
                        <a:pt x="0" y="99"/>
                      </a:cubicBezTo>
                      <a:cubicBezTo>
                        <a:pt x="0" y="82"/>
                        <a:pt x="5" y="65"/>
                        <a:pt x="14" y="50"/>
                      </a:cubicBezTo>
                      <a:cubicBezTo>
                        <a:pt x="22" y="35"/>
                        <a:pt x="35" y="22"/>
                        <a:pt x="50" y="13"/>
                      </a:cubicBezTo>
                      <a:cubicBezTo>
                        <a:pt x="65" y="5"/>
                        <a:pt x="82" y="0"/>
                        <a:pt x="100" y="0"/>
                      </a:cubicBezTo>
                      <a:cubicBezTo>
                        <a:pt x="117" y="0"/>
                        <a:pt x="135" y="5"/>
                        <a:pt x="150" y="13"/>
                      </a:cubicBezTo>
                      <a:cubicBezTo>
                        <a:pt x="166" y="22"/>
                        <a:pt x="177" y="35"/>
                        <a:pt x="186" y="50"/>
                      </a:cubicBezTo>
                      <a:cubicBezTo>
                        <a:pt x="195" y="65"/>
                        <a:pt x="199" y="82"/>
                        <a:pt x="199" y="9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6625" lIns="90000" spcFirstLastPara="1" rIns="90000" wrap="square" tIns="266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6" name="Google Shape;1286;p16"/>
                <p:cNvSpPr/>
                <p:nvPr/>
              </p:nvSpPr>
              <p:spPr>
                <a:xfrm>
                  <a:off x="8531055" y="1444985"/>
                  <a:ext cx="63360" cy="63720"/>
                </a:xfrm>
                <a:custGeom>
                  <a:rect b="b" l="l" r="r" t="t"/>
                  <a:pathLst>
                    <a:path extrusionOk="0" h="177" w="176">
                      <a:moveTo>
                        <a:pt x="176" y="88"/>
                      </a:moveTo>
                      <a:cubicBezTo>
                        <a:pt x="176" y="137"/>
                        <a:pt x="137" y="177"/>
                        <a:pt x="88" y="177"/>
                      </a:cubicBezTo>
                      <a:cubicBezTo>
                        <a:pt x="40" y="177"/>
                        <a:pt x="0" y="137"/>
                        <a:pt x="0" y="88"/>
                      </a:cubicBezTo>
                      <a:cubicBezTo>
                        <a:pt x="0" y="40"/>
                        <a:pt x="40" y="0"/>
                        <a:pt x="88" y="0"/>
                      </a:cubicBezTo>
                      <a:cubicBezTo>
                        <a:pt x="137" y="0"/>
                        <a:pt x="176" y="40"/>
                        <a:pt x="176" y="8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8700" lIns="90000" spcFirstLastPara="1" rIns="90000" wrap="square" tIns="18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7" name="Google Shape;1287;p16"/>
                <p:cNvSpPr/>
                <p:nvPr/>
              </p:nvSpPr>
              <p:spPr>
                <a:xfrm>
                  <a:off x="8443575" y="1449305"/>
                  <a:ext cx="55440" cy="55080"/>
                </a:xfrm>
                <a:custGeom>
                  <a:rect b="b" l="l" r="r" t="t"/>
                  <a:pathLst>
                    <a:path extrusionOk="0" h="153" w="154">
                      <a:moveTo>
                        <a:pt x="154" y="76"/>
                      </a:moveTo>
                      <a:cubicBezTo>
                        <a:pt x="154" y="119"/>
                        <a:pt x="120" y="153"/>
                        <a:pt x="77" y="153"/>
                      </a:cubicBezTo>
                      <a:cubicBezTo>
                        <a:pt x="35" y="153"/>
                        <a:pt x="0" y="119"/>
                        <a:pt x="0" y="76"/>
                      </a:cubicBezTo>
                      <a:cubicBezTo>
                        <a:pt x="0" y="34"/>
                        <a:pt x="35" y="0"/>
                        <a:pt x="77" y="0"/>
                      </a:cubicBezTo>
                      <a:cubicBezTo>
                        <a:pt x="120" y="0"/>
                        <a:pt x="154" y="34"/>
                        <a:pt x="154" y="7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0075" lIns="90000" spcFirstLastPara="1" rIns="90000" wrap="square" tIns="100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8" name="Google Shape;1288;p16"/>
                <p:cNvSpPr/>
                <p:nvPr/>
              </p:nvSpPr>
              <p:spPr>
                <a:xfrm>
                  <a:off x="8356815" y="1453265"/>
                  <a:ext cx="47160" cy="47160"/>
                </a:xfrm>
                <a:custGeom>
                  <a:rect b="b" l="l" r="r" t="t"/>
                  <a:pathLst>
                    <a:path extrusionOk="0" h="131" w="131">
                      <a:moveTo>
                        <a:pt x="131" y="65"/>
                      </a:moveTo>
                      <a:cubicBezTo>
                        <a:pt x="131" y="102"/>
                        <a:pt x="101" y="131"/>
                        <a:pt x="65" y="131"/>
                      </a:cubicBezTo>
                      <a:cubicBezTo>
                        <a:pt x="29" y="131"/>
                        <a:pt x="0" y="102"/>
                        <a:pt x="0" y="65"/>
                      </a:cubicBezTo>
                      <a:cubicBezTo>
                        <a:pt x="0" y="29"/>
                        <a:pt x="29" y="0"/>
                        <a:pt x="65" y="0"/>
                      </a:cubicBezTo>
                      <a:cubicBezTo>
                        <a:pt x="101" y="0"/>
                        <a:pt x="131" y="29"/>
                        <a:pt x="131" y="6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150" lIns="90000" spcFirstLastPara="1" rIns="90000" wrap="square" tIns="2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9" name="Google Shape;1289;p16"/>
                <p:cNvSpPr/>
                <p:nvPr/>
              </p:nvSpPr>
              <p:spPr>
                <a:xfrm>
                  <a:off x="8269695" y="1457225"/>
                  <a:ext cx="38880" cy="39240"/>
                </a:xfrm>
                <a:custGeom>
                  <a:rect b="b" l="l" r="r" t="t"/>
                  <a:pathLst>
                    <a:path extrusionOk="0" h="109" w="108">
                      <a:moveTo>
                        <a:pt x="108" y="54"/>
                      </a:moveTo>
                      <a:cubicBezTo>
                        <a:pt x="108" y="84"/>
                        <a:pt x="84" y="109"/>
                        <a:pt x="54" y="109"/>
                      </a:cubicBezTo>
                      <a:cubicBezTo>
                        <a:pt x="24" y="109"/>
                        <a:pt x="0" y="84"/>
                        <a:pt x="0" y="54"/>
                      </a:cubicBezTo>
                      <a:cubicBezTo>
                        <a:pt x="0" y="25"/>
                        <a:pt x="24" y="0"/>
                        <a:pt x="54" y="0"/>
                      </a:cubicBezTo>
                      <a:cubicBezTo>
                        <a:pt x="84" y="0"/>
                        <a:pt x="108" y="25"/>
                        <a:pt x="108" y="5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0" name="Google Shape;1290;p16"/>
                <p:cNvSpPr/>
                <p:nvPr/>
              </p:nvSpPr>
              <p:spPr>
                <a:xfrm>
                  <a:off x="8182575" y="1461185"/>
                  <a:ext cx="30960" cy="31320"/>
                </a:xfrm>
                <a:custGeom>
                  <a:rect b="b" l="l" r="r" t="t"/>
                  <a:pathLst>
                    <a:path extrusionOk="0" h="87" w="86">
                      <a:moveTo>
                        <a:pt x="86" y="43"/>
                      </a:moveTo>
                      <a:cubicBezTo>
                        <a:pt x="86" y="67"/>
                        <a:pt x="67" y="87"/>
                        <a:pt x="43" y="87"/>
                      </a:cubicBezTo>
                      <a:cubicBezTo>
                        <a:pt x="19" y="87"/>
                        <a:pt x="0" y="67"/>
                        <a:pt x="0" y="43"/>
                      </a:cubicBezTo>
                      <a:cubicBezTo>
                        <a:pt x="0" y="20"/>
                        <a:pt x="19" y="0"/>
                        <a:pt x="43" y="0"/>
                      </a:cubicBezTo>
                      <a:cubicBezTo>
                        <a:pt x="67" y="0"/>
                        <a:pt x="86" y="20"/>
                        <a:pt x="86" y="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91" name="Google Shape;1291;p16"/>
              <p:cNvGrpSpPr/>
              <p:nvPr/>
            </p:nvGrpSpPr>
            <p:grpSpPr>
              <a:xfrm>
                <a:off x="8763666" y="1247799"/>
                <a:ext cx="87840" cy="2443320"/>
                <a:chOff x="8704550" y="1298025"/>
                <a:chExt cx="87840" cy="2443320"/>
              </a:xfrm>
            </p:grpSpPr>
            <p:sp>
              <p:nvSpPr>
                <p:cNvPr id="1292" name="Google Shape;1292;p16"/>
                <p:cNvSpPr/>
                <p:nvPr/>
              </p:nvSpPr>
              <p:spPr>
                <a:xfrm>
                  <a:off x="8704550" y="2483505"/>
                  <a:ext cx="87840" cy="87480"/>
                </a:xfrm>
                <a:custGeom>
                  <a:rect b="b" l="l" r="r" t="t"/>
                  <a:pathLst>
                    <a:path extrusionOk="0" h="243" w="244">
                      <a:moveTo>
                        <a:pt x="244" y="121"/>
                      </a:moveTo>
                      <a:cubicBezTo>
                        <a:pt x="244" y="143"/>
                        <a:pt x="238" y="164"/>
                        <a:pt x="227" y="182"/>
                      </a:cubicBezTo>
                      <a:cubicBezTo>
                        <a:pt x="217" y="201"/>
                        <a:pt x="202" y="216"/>
                        <a:pt x="183" y="227"/>
                      </a:cubicBezTo>
                      <a:cubicBezTo>
                        <a:pt x="165" y="238"/>
                        <a:pt x="144" y="243"/>
                        <a:pt x="122" y="243"/>
                      </a:cubicBezTo>
                      <a:cubicBezTo>
                        <a:pt x="101" y="243"/>
                        <a:pt x="80" y="238"/>
                        <a:pt x="61" y="227"/>
                      </a:cubicBezTo>
                      <a:cubicBezTo>
                        <a:pt x="43" y="216"/>
                        <a:pt x="27" y="201"/>
                        <a:pt x="16" y="182"/>
                      </a:cubicBezTo>
                      <a:cubicBezTo>
                        <a:pt x="5" y="164"/>
                        <a:pt x="0" y="143"/>
                        <a:pt x="0" y="121"/>
                      </a:cubicBezTo>
                      <a:cubicBezTo>
                        <a:pt x="0" y="100"/>
                        <a:pt x="5" y="79"/>
                        <a:pt x="16" y="61"/>
                      </a:cubicBezTo>
                      <a:cubicBezTo>
                        <a:pt x="27" y="42"/>
                        <a:pt x="43" y="27"/>
                        <a:pt x="61" y="16"/>
                      </a:cubicBezTo>
                      <a:cubicBezTo>
                        <a:pt x="80" y="5"/>
                        <a:pt x="100" y="0"/>
                        <a:pt x="122" y="0"/>
                      </a:cubicBezTo>
                      <a:cubicBezTo>
                        <a:pt x="143" y="0"/>
                        <a:pt x="165" y="5"/>
                        <a:pt x="183" y="16"/>
                      </a:cubicBezTo>
                      <a:cubicBezTo>
                        <a:pt x="202" y="27"/>
                        <a:pt x="217" y="42"/>
                        <a:pt x="227" y="61"/>
                      </a:cubicBezTo>
                      <a:cubicBezTo>
                        <a:pt x="238" y="79"/>
                        <a:pt x="244" y="100"/>
                        <a:pt x="244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2475" lIns="90000" spcFirstLastPara="1" rIns="90000" wrap="square" tIns="42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3" name="Google Shape;1293;p16"/>
                <p:cNvSpPr/>
                <p:nvPr/>
              </p:nvSpPr>
              <p:spPr>
                <a:xfrm>
                  <a:off x="8716790" y="129802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6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4" name="Google Shape;1294;p16"/>
                <p:cNvSpPr/>
                <p:nvPr/>
              </p:nvSpPr>
              <p:spPr>
                <a:xfrm>
                  <a:off x="8716790" y="138802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5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5" name="Google Shape;1295;p16"/>
                <p:cNvSpPr/>
                <p:nvPr/>
              </p:nvSpPr>
              <p:spPr>
                <a:xfrm>
                  <a:off x="8716790" y="147766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9"/>
                      </a:moveTo>
                      <a:cubicBezTo>
                        <a:pt x="136" y="106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9"/>
                      </a:cubicBezTo>
                      <a:cubicBezTo>
                        <a:pt x="0" y="31"/>
                        <a:pt x="30" y="0"/>
                        <a:pt x="68" y="0"/>
                      </a:cubicBezTo>
                      <a:cubicBezTo>
                        <a:pt x="106" y="0"/>
                        <a:pt x="136" y="31"/>
                        <a:pt x="136" y="6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6" name="Google Shape;1296;p16"/>
                <p:cNvSpPr/>
                <p:nvPr/>
              </p:nvSpPr>
              <p:spPr>
                <a:xfrm>
                  <a:off x="8716790" y="156766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6"/>
                        <a:pt x="106" y="136"/>
                        <a:pt x="68" y="136"/>
                      </a:cubicBezTo>
                      <a:cubicBezTo>
                        <a:pt x="31" y="136"/>
                        <a:pt x="0" y="105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7" name="Google Shape;1297;p16"/>
                <p:cNvSpPr/>
                <p:nvPr/>
              </p:nvSpPr>
              <p:spPr>
                <a:xfrm>
                  <a:off x="8716790" y="1657665"/>
                  <a:ext cx="48960" cy="49320"/>
                </a:xfrm>
                <a:custGeom>
                  <a:rect b="b" l="l" r="r" t="t"/>
                  <a:pathLst>
                    <a:path extrusionOk="0" h="137" w="136">
                      <a:moveTo>
                        <a:pt x="136" y="68"/>
                      </a:moveTo>
                      <a:cubicBezTo>
                        <a:pt x="136" y="106"/>
                        <a:pt x="106" y="137"/>
                        <a:pt x="68" y="137"/>
                      </a:cubicBezTo>
                      <a:cubicBezTo>
                        <a:pt x="31" y="137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300" lIns="90000" spcFirstLastPara="1" rIns="90000" wrap="square" tIns="43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8" name="Google Shape;1298;p16"/>
                <p:cNvSpPr/>
                <p:nvPr/>
              </p:nvSpPr>
              <p:spPr>
                <a:xfrm>
                  <a:off x="8716790" y="174766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6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9" name="Google Shape;1299;p16"/>
                <p:cNvSpPr/>
                <p:nvPr/>
              </p:nvSpPr>
              <p:spPr>
                <a:xfrm>
                  <a:off x="8716790" y="183766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5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0" name="Google Shape;1300;p16"/>
                <p:cNvSpPr/>
                <p:nvPr/>
              </p:nvSpPr>
              <p:spPr>
                <a:xfrm>
                  <a:off x="8716790" y="192730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5"/>
                        <a:pt x="106" y="136"/>
                        <a:pt x="68" y="136"/>
                      </a:cubicBezTo>
                      <a:cubicBezTo>
                        <a:pt x="31" y="136"/>
                        <a:pt x="0" y="105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1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1" name="Google Shape;1301;p16"/>
                <p:cNvSpPr/>
                <p:nvPr/>
              </p:nvSpPr>
              <p:spPr>
                <a:xfrm>
                  <a:off x="8716790" y="201694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6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2" name="Google Shape;1302;p16"/>
                <p:cNvSpPr/>
                <p:nvPr/>
              </p:nvSpPr>
              <p:spPr>
                <a:xfrm>
                  <a:off x="8716790" y="210694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6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3" name="Google Shape;1303;p16"/>
                <p:cNvSpPr/>
                <p:nvPr/>
              </p:nvSpPr>
              <p:spPr>
                <a:xfrm>
                  <a:off x="8716790" y="219694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5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4" name="Google Shape;1304;p16"/>
                <p:cNvSpPr/>
                <p:nvPr/>
              </p:nvSpPr>
              <p:spPr>
                <a:xfrm>
                  <a:off x="8716790" y="228658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6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1"/>
                        <a:pt x="30" y="0"/>
                        <a:pt x="68" y="0"/>
                      </a:cubicBezTo>
                      <a:cubicBezTo>
                        <a:pt x="106" y="0"/>
                        <a:pt x="136" y="31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5" name="Google Shape;1305;p16"/>
                <p:cNvSpPr/>
                <p:nvPr/>
              </p:nvSpPr>
              <p:spPr>
                <a:xfrm>
                  <a:off x="8716790" y="237658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6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6" name="Google Shape;1306;p16"/>
                <p:cNvSpPr/>
                <p:nvPr/>
              </p:nvSpPr>
              <p:spPr>
                <a:xfrm>
                  <a:off x="8734430" y="261310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6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7" name="Google Shape;1307;p16"/>
                <p:cNvSpPr/>
                <p:nvPr/>
              </p:nvSpPr>
              <p:spPr>
                <a:xfrm>
                  <a:off x="8734430" y="270310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5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8" name="Google Shape;1308;p16"/>
                <p:cNvSpPr/>
                <p:nvPr/>
              </p:nvSpPr>
              <p:spPr>
                <a:xfrm>
                  <a:off x="8734430" y="2792745"/>
                  <a:ext cx="48960" cy="49320"/>
                </a:xfrm>
                <a:custGeom>
                  <a:rect b="b" l="l" r="r" t="t"/>
                  <a:pathLst>
                    <a:path extrusionOk="0" h="137" w="136">
                      <a:moveTo>
                        <a:pt x="136" y="69"/>
                      </a:moveTo>
                      <a:cubicBezTo>
                        <a:pt x="136" y="106"/>
                        <a:pt x="106" y="137"/>
                        <a:pt x="68" y="137"/>
                      </a:cubicBezTo>
                      <a:cubicBezTo>
                        <a:pt x="31" y="137"/>
                        <a:pt x="0" y="107"/>
                        <a:pt x="0" y="69"/>
                      </a:cubicBezTo>
                      <a:cubicBezTo>
                        <a:pt x="0" y="32"/>
                        <a:pt x="30" y="0"/>
                        <a:pt x="68" y="0"/>
                      </a:cubicBezTo>
                      <a:cubicBezTo>
                        <a:pt x="106" y="0"/>
                        <a:pt x="136" y="31"/>
                        <a:pt x="136" y="6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300" lIns="90000" spcFirstLastPara="1" rIns="90000" wrap="square" tIns="43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9" name="Google Shape;1309;p16"/>
                <p:cNvSpPr/>
                <p:nvPr/>
              </p:nvSpPr>
              <p:spPr>
                <a:xfrm>
                  <a:off x="8734430" y="288274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6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1"/>
                        <a:pt x="30" y="0"/>
                        <a:pt x="68" y="0"/>
                      </a:cubicBezTo>
                      <a:cubicBezTo>
                        <a:pt x="106" y="0"/>
                        <a:pt x="136" y="31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0" name="Google Shape;1310;p16"/>
                <p:cNvSpPr/>
                <p:nvPr/>
              </p:nvSpPr>
              <p:spPr>
                <a:xfrm>
                  <a:off x="8734430" y="297274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6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1" name="Google Shape;1311;p16"/>
                <p:cNvSpPr/>
                <p:nvPr/>
              </p:nvSpPr>
              <p:spPr>
                <a:xfrm>
                  <a:off x="8734430" y="306274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5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2" name="Google Shape;1312;p16"/>
                <p:cNvSpPr/>
                <p:nvPr/>
              </p:nvSpPr>
              <p:spPr>
                <a:xfrm>
                  <a:off x="8734430" y="315274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5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1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3" name="Google Shape;1313;p16"/>
                <p:cNvSpPr/>
                <p:nvPr/>
              </p:nvSpPr>
              <p:spPr>
                <a:xfrm>
                  <a:off x="8734430" y="3242385"/>
                  <a:ext cx="48960" cy="49320"/>
                </a:xfrm>
                <a:custGeom>
                  <a:rect b="b" l="l" r="r" t="t"/>
                  <a:pathLst>
                    <a:path extrusionOk="0" h="137" w="136">
                      <a:moveTo>
                        <a:pt x="136" y="69"/>
                      </a:moveTo>
                      <a:cubicBezTo>
                        <a:pt x="136" y="106"/>
                        <a:pt x="106" y="137"/>
                        <a:pt x="68" y="137"/>
                      </a:cubicBezTo>
                      <a:cubicBezTo>
                        <a:pt x="31" y="137"/>
                        <a:pt x="0" y="107"/>
                        <a:pt x="0" y="69"/>
                      </a:cubicBezTo>
                      <a:cubicBezTo>
                        <a:pt x="0" y="32"/>
                        <a:pt x="30" y="0"/>
                        <a:pt x="68" y="0"/>
                      </a:cubicBezTo>
                      <a:cubicBezTo>
                        <a:pt x="106" y="0"/>
                        <a:pt x="136" y="31"/>
                        <a:pt x="136" y="6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300" lIns="90000" spcFirstLastPara="1" rIns="90000" wrap="square" tIns="43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4" name="Google Shape;1314;p16"/>
                <p:cNvSpPr/>
                <p:nvPr/>
              </p:nvSpPr>
              <p:spPr>
                <a:xfrm>
                  <a:off x="8734430" y="3332385"/>
                  <a:ext cx="48960" cy="49320"/>
                </a:xfrm>
                <a:custGeom>
                  <a:rect b="b" l="l" r="r" t="t"/>
                  <a:pathLst>
                    <a:path extrusionOk="0" h="137" w="136">
                      <a:moveTo>
                        <a:pt x="136" y="68"/>
                      </a:moveTo>
                      <a:cubicBezTo>
                        <a:pt x="136" y="106"/>
                        <a:pt x="106" y="137"/>
                        <a:pt x="68" y="137"/>
                      </a:cubicBezTo>
                      <a:cubicBezTo>
                        <a:pt x="31" y="137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300" lIns="90000" spcFirstLastPara="1" rIns="90000" wrap="square" tIns="43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5" name="Google Shape;1315;p16"/>
                <p:cNvSpPr/>
                <p:nvPr/>
              </p:nvSpPr>
              <p:spPr>
                <a:xfrm>
                  <a:off x="8734430" y="342238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6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1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6" name="Google Shape;1316;p16"/>
                <p:cNvSpPr/>
                <p:nvPr/>
              </p:nvSpPr>
              <p:spPr>
                <a:xfrm>
                  <a:off x="8734430" y="351238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5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7" name="Google Shape;1317;p16"/>
                <p:cNvSpPr/>
                <p:nvPr/>
              </p:nvSpPr>
              <p:spPr>
                <a:xfrm>
                  <a:off x="8734430" y="3602025"/>
                  <a:ext cx="48960" cy="49320"/>
                </a:xfrm>
                <a:custGeom>
                  <a:rect b="b" l="l" r="r" t="t"/>
                  <a:pathLst>
                    <a:path extrusionOk="0" h="137" w="136">
                      <a:moveTo>
                        <a:pt x="136" y="69"/>
                      </a:moveTo>
                      <a:cubicBezTo>
                        <a:pt x="136" y="106"/>
                        <a:pt x="106" y="137"/>
                        <a:pt x="68" y="137"/>
                      </a:cubicBezTo>
                      <a:cubicBezTo>
                        <a:pt x="31" y="137"/>
                        <a:pt x="0" y="107"/>
                        <a:pt x="0" y="69"/>
                      </a:cubicBezTo>
                      <a:cubicBezTo>
                        <a:pt x="0" y="32"/>
                        <a:pt x="30" y="0"/>
                        <a:pt x="68" y="0"/>
                      </a:cubicBezTo>
                      <a:cubicBezTo>
                        <a:pt x="106" y="0"/>
                        <a:pt x="136" y="31"/>
                        <a:pt x="136" y="6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300" lIns="90000" spcFirstLastPara="1" rIns="90000" wrap="square" tIns="43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8" name="Google Shape;1318;p16"/>
                <p:cNvSpPr/>
                <p:nvPr/>
              </p:nvSpPr>
              <p:spPr>
                <a:xfrm>
                  <a:off x="8734430" y="3692025"/>
                  <a:ext cx="48960" cy="49320"/>
                </a:xfrm>
                <a:custGeom>
                  <a:rect b="b" l="l" r="r" t="t"/>
                  <a:pathLst>
                    <a:path extrusionOk="0" h="137" w="136">
                      <a:moveTo>
                        <a:pt x="136" y="68"/>
                      </a:moveTo>
                      <a:cubicBezTo>
                        <a:pt x="136" y="106"/>
                        <a:pt x="106" y="137"/>
                        <a:pt x="68" y="137"/>
                      </a:cubicBezTo>
                      <a:cubicBezTo>
                        <a:pt x="31" y="137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300" lIns="90000" spcFirstLastPara="1" rIns="90000" wrap="square" tIns="43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319" name="Google Shape;1319;p16"/>
            <p:cNvGrpSpPr/>
            <p:nvPr/>
          </p:nvGrpSpPr>
          <p:grpSpPr>
            <a:xfrm>
              <a:off x="8524000" y="4362960"/>
              <a:ext cx="491100" cy="491100"/>
              <a:chOff x="1341800" y="1277110"/>
              <a:chExt cx="491100" cy="491100"/>
            </a:xfrm>
          </p:grpSpPr>
          <p:sp>
            <p:nvSpPr>
              <p:cNvPr id="1320" name="Google Shape;1320;p16"/>
              <p:cNvSpPr/>
              <p:nvPr/>
            </p:nvSpPr>
            <p:spPr>
              <a:xfrm>
                <a:off x="1341800" y="1277110"/>
                <a:ext cx="491100" cy="491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321" name="Google Shape;1321;p16"/>
              <p:cNvSpPr/>
              <p:nvPr/>
            </p:nvSpPr>
            <p:spPr>
              <a:xfrm>
                <a:off x="1494200" y="1429510"/>
                <a:ext cx="186300" cy="186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8"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24" name="Google Shape;1324;p17"/>
          <p:cNvSpPr txBox="1"/>
          <p:nvPr>
            <p:ph idx="1" type="subTitle"/>
          </p:nvPr>
        </p:nvSpPr>
        <p:spPr>
          <a:xfrm>
            <a:off x="1985625" y="1639903"/>
            <a:ext cx="6198300" cy="401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25" name="Google Shape;1325;p17"/>
          <p:cNvSpPr txBox="1"/>
          <p:nvPr>
            <p:ph idx="2" type="subTitle"/>
          </p:nvPr>
        </p:nvSpPr>
        <p:spPr>
          <a:xfrm>
            <a:off x="1985625" y="2783403"/>
            <a:ext cx="6198300" cy="401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26" name="Google Shape;1326;p17"/>
          <p:cNvSpPr txBox="1"/>
          <p:nvPr>
            <p:ph idx="3" type="subTitle"/>
          </p:nvPr>
        </p:nvSpPr>
        <p:spPr>
          <a:xfrm>
            <a:off x="1985625" y="3926903"/>
            <a:ext cx="6198300" cy="401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1800">
                <a:latin typeface="Quicksand SemiBold"/>
                <a:ea typeface="Quicksand SemiBold"/>
                <a:cs typeface="Quicksand SemiBold"/>
                <a:sym typeface="Quicksa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27" name="Google Shape;1327;p17"/>
          <p:cNvSpPr txBox="1"/>
          <p:nvPr>
            <p:ph idx="4" type="subTitle"/>
          </p:nvPr>
        </p:nvSpPr>
        <p:spPr>
          <a:xfrm>
            <a:off x="1985625" y="1242528"/>
            <a:ext cx="61983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28" name="Google Shape;1328;p17"/>
          <p:cNvSpPr txBox="1"/>
          <p:nvPr>
            <p:ph idx="5" type="subTitle"/>
          </p:nvPr>
        </p:nvSpPr>
        <p:spPr>
          <a:xfrm>
            <a:off x="1985625" y="2386032"/>
            <a:ext cx="61983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29" name="Google Shape;1329;p17"/>
          <p:cNvSpPr txBox="1"/>
          <p:nvPr>
            <p:ph idx="6" type="subTitle"/>
          </p:nvPr>
        </p:nvSpPr>
        <p:spPr>
          <a:xfrm>
            <a:off x="1985625" y="3529535"/>
            <a:ext cx="61983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330" name="Google Shape;1330;p17"/>
          <p:cNvGrpSpPr/>
          <p:nvPr/>
        </p:nvGrpSpPr>
        <p:grpSpPr>
          <a:xfrm>
            <a:off x="224000" y="207285"/>
            <a:ext cx="8706819" cy="4560189"/>
            <a:chOff x="224000" y="207285"/>
            <a:chExt cx="8706819" cy="4560189"/>
          </a:xfrm>
        </p:grpSpPr>
        <p:grpSp>
          <p:nvGrpSpPr>
            <p:cNvPr id="1331" name="Google Shape;1331;p17"/>
            <p:cNvGrpSpPr/>
            <p:nvPr/>
          </p:nvGrpSpPr>
          <p:grpSpPr>
            <a:xfrm>
              <a:off x="224000" y="207285"/>
              <a:ext cx="491100" cy="491100"/>
              <a:chOff x="224000" y="207285"/>
              <a:chExt cx="491100" cy="491100"/>
            </a:xfrm>
          </p:grpSpPr>
          <p:sp>
            <p:nvSpPr>
              <p:cNvPr id="1332" name="Google Shape;1332;p17"/>
              <p:cNvSpPr/>
              <p:nvPr/>
            </p:nvSpPr>
            <p:spPr>
              <a:xfrm>
                <a:off x="224000" y="207285"/>
                <a:ext cx="491100" cy="491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333" name="Google Shape;1333;p17"/>
              <p:cNvSpPr/>
              <p:nvPr/>
            </p:nvSpPr>
            <p:spPr>
              <a:xfrm>
                <a:off x="376400" y="359685"/>
                <a:ext cx="186300" cy="186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grpSp>
          <p:nvGrpSpPr>
            <p:cNvPr id="1334" name="Google Shape;1334;p17"/>
            <p:cNvGrpSpPr/>
            <p:nvPr/>
          </p:nvGrpSpPr>
          <p:grpSpPr>
            <a:xfrm rot="5400000">
              <a:off x="1547262" y="-398001"/>
              <a:ext cx="75128" cy="1290105"/>
              <a:chOff x="2002320" y="1814040"/>
              <a:chExt cx="82440" cy="1415520"/>
            </a:xfrm>
          </p:grpSpPr>
          <p:sp>
            <p:nvSpPr>
              <p:cNvPr id="1335" name="Google Shape;1335;p17"/>
              <p:cNvSpPr/>
              <p:nvPr/>
            </p:nvSpPr>
            <p:spPr>
              <a:xfrm>
                <a:off x="2002320" y="181404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17"/>
              <p:cNvSpPr/>
              <p:nvPr/>
            </p:nvSpPr>
            <p:spPr>
              <a:xfrm>
                <a:off x="2002320" y="192492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17"/>
              <p:cNvSpPr/>
              <p:nvPr/>
            </p:nvSpPr>
            <p:spPr>
              <a:xfrm>
                <a:off x="2002320" y="203616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0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p17"/>
              <p:cNvSpPr/>
              <p:nvPr/>
            </p:nvSpPr>
            <p:spPr>
              <a:xfrm>
                <a:off x="2002320" y="214740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p17"/>
              <p:cNvSpPr/>
              <p:nvPr/>
            </p:nvSpPr>
            <p:spPr>
              <a:xfrm>
                <a:off x="2002320" y="225828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17"/>
              <p:cNvSpPr/>
              <p:nvPr/>
            </p:nvSpPr>
            <p:spPr>
              <a:xfrm>
                <a:off x="2002320" y="236952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0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17"/>
              <p:cNvSpPr/>
              <p:nvPr/>
            </p:nvSpPr>
            <p:spPr>
              <a:xfrm>
                <a:off x="2002320" y="248076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17"/>
              <p:cNvSpPr/>
              <p:nvPr/>
            </p:nvSpPr>
            <p:spPr>
              <a:xfrm>
                <a:off x="2002320" y="259164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17"/>
              <p:cNvSpPr/>
              <p:nvPr/>
            </p:nvSpPr>
            <p:spPr>
              <a:xfrm>
                <a:off x="2002320" y="270288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0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17"/>
              <p:cNvSpPr/>
              <p:nvPr/>
            </p:nvSpPr>
            <p:spPr>
              <a:xfrm>
                <a:off x="2002320" y="281376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17"/>
              <p:cNvSpPr/>
              <p:nvPr/>
            </p:nvSpPr>
            <p:spPr>
              <a:xfrm>
                <a:off x="2002320" y="292464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9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17"/>
              <p:cNvSpPr/>
              <p:nvPr/>
            </p:nvSpPr>
            <p:spPr>
              <a:xfrm>
                <a:off x="2002320" y="303588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17"/>
              <p:cNvSpPr/>
              <p:nvPr/>
            </p:nvSpPr>
            <p:spPr>
              <a:xfrm>
                <a:off x="2002320" y="3146760"/>
                <a:ext cx="82440" cy="82800"/>
              </a:xfrm>
              <a:custGeom>
                <a:rect b="b" l="l" r="r" t="t"/>
                <a:pathLst>
                  <a:path extrusionOk="0" h="230" w="229">
                    <a:moveTo>
                      <a:pt x="229" y="115"/>
                    </a:moveTo>
                    <a:cubicBezTo>
                      <a:pt x="229" y="178"/>
                      <a:pt x="178" y="230"/>
                      <a:pt x="115" y="230"/>
                    </a:cubicBezTo>
                    <a:cubicBezTo>
                      <a:pt x="52" y="230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8" name="Google Shape;1348;p17"/>
            <p:cNvGrpSpPr/>
            <p:nvPr/>
          </p:nvGrpSpPr>
          <p:grpSpPr>
            <a:xfrm>
              <a:off x="8632532" y="4088315"/>
              <a:ext cx="298286" cy="679160"/>
              <a:chOff x="8564001" y="3931826"/>
              <a:chExt cx="435900" cy="992489"/>
            </a:xfrm>
          </p:grpSpPr>
          <p:sp>
            <p:nvSpPr>
              <p:cNvPr id="1349" name="Google Shape;1349;p17"/>
              <p:cNvSpPr/>
              <p:nvPr/>
            </p:nvSpPr>
            <p:spPr>
              <a:xfrm>
                <a:off x="8689116" y="4180437"/>
                <a:ext cx="185400" cy="18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350" name="Google Shape;1350;p17"/>
              <p:cNvSpPr/>
              <p:nvPr/>
            </p:nvSpPr>
            <p:spPr>
              <a:xfrm>
                <a:off x="8564001" y="4488414"/>
                <a:ext cx="435900" cy="435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1351" name="Google Shape;1351;p17"/>
              <p:cNvSpPr/>
              <p:nvPr/>
            </p:nvSpPr>
            <p:spPr>
              <a:xfrm>
                <a:off x="8718779" y="3931826"/>
                <a:ext cx="126300" cy="126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"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54" name="Google Shape;1354;p18"/>
          <p:cNvSpPr txBox="1"/>
          <p:nvPr>
            <p:ph idx="1" type="subTitle"/>
          </p:nvPr>
        </p:nvSpPr>
        <p:spPr>
          <a:xfrm>
            <a:off x="720000" y="2907503"/>
            <a:ext cx="2334900" cy="16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55" name="Google Shape;1355;p18"/>
          <p:cNvSpPr txBox="1"/>
          <p:nvPr>
            <p:ph idx="2" type="subTitle"/>
          </p:nvPr>
        </p:nvSpPr>
        <p:spPr>
          <a:xfrm>
            <a:off x="3404550" y="2907503"/>
            <a:ext cx="2334900" cy="16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56" name="Google Shape;1356;p18"/>
          <p:cNvSpPr txBox="1"/>
          <p:nvPr>
            <p:ph idx="3" type="subTitle"/>
          </p:nvPr>
        </p:nvSpPr>
        <p:spPr>
          <a:xfrm>
            <a:off x="6089100" y="2907503"/>
            <a:ext cx="2334900" cy="16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57" name="Google Shape;1357;p18"/>
          <p:cNvSpPr txBox="1"/>
          <p:nvPr>
            <p:ph idx="4" type="subTitle"/>
          </p:nvPr>
        </p:nvSpPr>
        <p:spPr>
          <a:xfrm>
            <a:off x="720000" y="2179531"/>
            <a:ext cx="2334900" cy="7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58" name="Google Shape;1358;p18"/>
          <p:cNvSpPr txBox="1"/>
          <p:nvPr>
            <p:ph idx="5" type="subTitle"/>
          </p:nvPr>
        </p:nvSpPr>
        <p:spPr>
          <a:xfrm>
            <a:off x="3404554" y="2179531"/>
            <a:ext cx="2334900" cy="7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59" name="Google Shape;1359;p18"/>
          <p:cNvSpPr txBox="1"/>
          <p:nvPr>
            <p:ph idx="6" type="subTitle"/>
          </p:nvPr>
        </p:nvSpPr>
        <p:spPr>
          <a:xfrm>
            <a:off x="6089100" y="2179531"/>
            <a:ext cx="2334900" cy="7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360" name="Google Shape;1360;p18"/>
          <p:cNvGrpSpPr/>
          <p:nvPr/>
        </p:nvGrpSpPr>
        <p:grpSpPr>
          <a:xfrm>
            <a:off x="264097" y="275802"/>
            <a:ext cx="8587409" cy="4647703"/>
            <a:chOff x="264097" y="275802"/>
            <a:chExt cx="8587409" cy="4647703"/>
          </a:xfrm>
        </p:grpSpPr>
        <p:grpSp>
          <p:nvGrpSpPr>
            <p:cNvPr id="1361" name="Google Shape;1361;p18"/>
            <p:cNvGrpSpPr/>
            <p:nvPr/>
          </p:nvGrpSpPr>
          <p:grpSpPr>
            <a:xfrm>
              <a:off x="264097" y="4827385"/>
              <a:ext cx="1878120" cy="96120"/>
              <a:chOff x="2794680" y="4579560"/>
              <a:chExt cx="1878120" cy="96120"/>
            </a:xfrm>
          </p:grpSpPr>
          <p:sp>
            <p:nvSpPr>
              <p:cNvPr id="1362" name="Google Shape;1362;p18"/>
              <p:cNvSpPr/>
              <p:nvPr/>
            </p:nvSpPr>
            <p:spPr>
              <a:xfrm>
                <a:off x="3610080" y="4579560"/>
                <a:ext cx="95760" cy="96120"/>
              </a:xfrm>
              <a:custGeom>
                <a:rect b="b" l="l" r="r" t="t"/>
                <a:pathLst>
                  <a:path extrusionOk="0" h="267" w="266">
                    <a:moveTo>
                      <a:pt x="266" y="133"/>
                    </a:moveTo>
                    <a:cubicBezTo>
                      <a:pt x="266" y="207"/>
                      <a:pt x="207" y="267"/>
                      <a:pt x="133" y="267"/>
                    </a:cubicBezTo>
                    <a:cubicBezTo>
                      <a:pt x="59" y="267"/>
                      <a:pt x="0" y="207"/>
                      <a:pt x="0" y="133"/>
                    </a:cubicBezTo>
                    <a:cubicBezTo>
                      <a:pt x="0" y="59"/>
                      <a:pt x="59" y="0"/>
                      <a:pt x="133" y="0"/>
                    </a:cubicBezTo>
                    <a:cubicBezTo>
                      <a:pt x="207" y="0"/>
                      <a:pt x="266" y="59"/>
                      <a:pt x="266" y="1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18"/>
              <p:cNvSpPr/>
              <p:nvPr/>
            </p:nvSpPr>
            <p:spPr>
              <a:xfrm>
                <a:off x="3461040" y="4583520"/>
                <a:ext cx="87840" cy="87840"/>
              </a:xfrm>
              <a:custGeom>
                <a:rect b="b" l="l" r="r" t="t"/>
                <a:pathLst>
                  <a:path extrusionOk="0" h="244" w="244">
                    <a:moveTo>
                      <a:pt x="244" y="122"/>
                    </a:moveTo>
                    <a:cubicBezTo>
                      <a:pt x="244" y="190"/>
                      <a:pt x="189" y="244"/>
                      <a:pt x="122" y="244"/>
                    </a:cubicBezTo>
                    <a:cubicBezTo>
                      <a:pt x="54" y="244"/>
                      <a:pt x="0" y="190"/>
                      <a:pt x="0" y="122"/>
                    </a:cubicBezTo>
                    <a:cubicBezTo>
                      <a:pt x="0" y="55"/>
                      <a:pt x="54" y="0"/>
                      <a:pt x="122" y="0"/>
                    </a:cubicBezTo>
                    <a:cubicBezTo>
                      <a:pt x="189" y="0"/>
                      <a:pt x="244" y="55"/>
                      <a:pt x="244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18"/>
              <p:cNvSpPr/>
              <p:nvPr/>
            </p:nvSpPr>
            <p:spPr>
              <a:xfrm>
                <a:off x="3317400" y="4587840"/>
                <a:ext cx="79560" cy="79560"/>
              </a:xfrm>
              <a:custGeom>
                <a:rect b="b" l="l" r="r" t="t"/>
                <a:pathLst>
                  <a:path extrusionOk="0" h="221" w="221">
                    <a:moveTo>
                      <a:pt x="221" y="110"/>
                    </a:moveTo>
                    <a:cubicBezTo>
                      <a:pt x="221" y="171"/>
                      <a:pt x="172" y="221"/>
                      <a:pt x="111" y="221"/>
                    </a:cubicBezTo>
                    <a:cubicBezTo>
                      <a:pt x="50" y="221"/>
                      <a:pt x="0" y="171"/>
                      <a:pt x="0" y="110"/>
                    </a:cubicBezTo>
                    <a:cubicBezTo>
                      <a:pt x="0" y="49"/>
                      <a:pt x="50" y="0"/>
                      <a:pt x="111" y="0"/>
                    </a:cubicBezTo>
                    <a:cubicBezTo>
                      <a:pt x="172" y="0"/>
                      <a:pt x="221" y="49"/>
                      <a:pt x="221" y="1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18"/>
              <p:cNvSpPr/>
              <p:nvPr/>
            </p:nvSpPr>
            <p:spPr>
              <a:xfrm>
                <a:off x="3230280" y="459180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199" y="99"/>
                    </a:moveTo>
                    <a:cubicBezTo>
                      <a:pt x="199" y="154"/>
                      <a:pt x="154" y="199"/>
                      <a:pt x="99" y="199"/>
                    </a:cubicBezTo>
                    <a:cubicBezTo>
                      <a:pt x="44" y="199"/>
                      <a:pt x="0" y="154"/>
                      <a:pt x="0" y="99"/>
                    </a:cubicBezTo>
                    <a:cubicBezTo>
                      <a:pt x="0" y="44"/>
                      <a:pt x="44" y="0"/>
                      <a:pt x="99" y="0"/>
                    </a:cubicBezTo>
                    <a:cubicBezTo>
                      <a:pt x="154" y="0"/>
                      <a:pt x="199" y="44"/>
                      <a:pt x="199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18"/>
              <p:cNvSpPr/>
              <p:nvPr/>
            </p:nvSpPr>
            <p:spPr>
              <a:xfrm>
                <a:off x="3143160" y="4595760"/>
                <a:ext cx="63360" cy="63360"/>
              </a:xfrm>
              <a:custGeom>
                <a:rect b="b" l="l" r="r" t="t"/>
                <a:pathLst>
                  <a:path extrusionOk="0" h="176" w="176">
                    <a:moveTo>
                      <a:pt x="176" y="88"/>
                    </a:moveTo>
                    <a:cubicBezTo>
                      <a:pt x="176" y="137"/>
                      <a:pt x="136" y="176"/>
                      <a:pt x="88" y="176"/>
                    </a:cubicBezTo>
                    <a:cubicBezTo>
                      <a:pt x="39" y="176"/>
                      <a:pt x="0" y="137"/>
                      <a:pt x="0" y="88"/>
                    </a:cubicBezTo>
                    <a:cubicBezTo>
                      <a:pt x="0" y="40"/>
                      <a:pt x="39" y="0"/>
                      <a:pt x="88" y="0"/>
                    </a:cubicBezTo>
                    <a:cubicBezTo>
                      <a:pt x="136" y="0"/>
                      <a:pt x="176" y="40"/>
                      <a:pt x="176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350" lIns="90000" spcFirstLastPara="1" rIns="90000" wrap="square" tIns="18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18"/>
              <p:cNvSpPr/>
              <p:nvPr/>
            </p:nvSpPr>
            <p:spPr>
              <a:xfrm>
                <a:off x="3056040" y="459972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154" y="77"/>
                    </a:moveTo>
                    <a:cubicBezTo>
                      <a:pt x="154" y="120"/>
                      <a:pt x="120" y="154"/>
                      <a:pt x="77" y="154"/>
                    </a:cubicBezTo>
                    <a:cubicBezTo>
                      <a:pt x="34" y="154"/>
                      <a:pt x="0" y="120"/>
                      <a:pt x="0" y="77"/>
                    </a:cubicBezTo>
                    <a:cubicBezTo>
                      <a:pt x="0" y="35"/>
                      <a:pt x="34" y="0"/>
                      <a:pt x="77" y="0"/>
                    </a:cubicBezTo>
                    <a:cubicBezTo>
                      <a:pt x="120" y="0"/>
                      <a:pt x="154" y="35"/>
                      <a:pt x="154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18"/>
              <p:cNvSpPr/>
              <p:nvPr/>
            </p:nvSpPr>
            <p:spPr>
              <a:xfrm>
                <a:off x="2968920" y="4604040"/>
                <a:ext cx="47160" cy="47160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102"/>
                      <a:pt x="102" y="131"/>
                      <a:pt x="66" y="131"/>
                    </a:cubicBezTo>
                    <a:cubicBezTo>
                      <a:pt x="30" y="131"/>
                      <a:pt x="0" y="102"/>
                      <a:pt x="0" y="65"/>
                    </a:cubicBezTo>
                    <a:cubicBezTo>
                      <a:pt x="0" y="29"/>
                      <a:pt x="30" y="0"/>
                      <a:pt x="66" y="0"/>
                    </a:cubicBezTo>
                    <a:cubicBezTo>
                      <a:pt x="102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18"/>
              <p:cNvSpPr/>
              <p:nvPr/>
            </p:nvSpPr>
            <p:spPr>
              <a:xfrm>
                <a:off x="2881800" y="4608000"/>
                <a:ext cx="39240" cy="39240"/>
              </a:xfrm>
              <a:custGeom>
                <a:rect b="b" l="l" r="r" t="t"/>
                <a:pathLst>
                  <a:path extrusionOk="0" h="109" w="109">
                    <a:moveTo>
                      <a:pt x="109" y="54"/>
                    </a:moveTo>
                    <a:cubicBezTo>
                      <a:pt x="109" y="84"/>
                      <a:pt x="85" y="109"/>
                      <a:pt x="55" y="109"/>
                    </a:cubicBezTo>
                    <a:cubicBezTo>
                      <a:pt x="24" y="109"/>
                      <a:pt x="0" y="84"/>
                      <a:pt x="0" y="54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5" y="0"/>
                      <a:pt x="109" y="24"/>
                      <a:pt x="109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p18"/>
              <p:cNvSpPr/>
              <p:nvPr/>
            </p:nvSpPr>
            <p:spPr>
              <a:xfrm>
                <a:off x="2794680" y="4611960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87" y="43"/>
                    </a:moveTo>
                    <a:cubicBezTo>
                      <a:pt x="87" y="67"/>
                      <a:pt x="66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7" y="19"/>
                      <a:pt x="87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18"/>
              <p:cNvSpPr/>
              <p:nvPr/>
            </p:nvSpPr>
            <p:spPr>
              <a:xfrm>
                <a:off x="3761280" y="4579560"/>
                <a:ext cx="96120" cy="96120"/>
              </a:xfrm>
              <a:custGeom>
                <a:rect b="b" l="l" r="r" t="t"/>
                <a:pathLst>
                  <a:path extrusionOk="0" h="267" w="267">
                    <a:moveTo>
                      <a:pt x="0" y="133"/>
                    </a:move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7" y="59"/>
                      <a:pt x="267" y="133"/>
                    </a:cubicBezTo>
                    <a:cubicBezTo>
                      <a:pt x="267" y="207"/>
                      <a:pt x="207" y="267"/>
                      <a:pt x="134" y="267"/>
                    </a:cubicBezTo>
                    <a:cubicBezTo>
                      <a:pt x="60" y="267"/>
                      <a:pt x="0" y="207"/>
                      <a:pt x="0" y="1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18"/>
              <p:cNvSpPr/>
              <p:nvPr/>
            </p:nvSpPr>
            <p:spPr>
              <a:xfrm>
                <a:off x="3918960" y="4583520"/>
                <a:ext cx="87480" cy="87840"/>
              </a:xfrm>
              <a:custGeom>
                <a:rect b="b" l="l" r="r" t="t"/>
                <a:pathLst>
                  <a:path extrusionOk="0" h="244" w="243">
                    <a:moveTo>
                      <a:pt x="0" y="122"/>
                    </a:moveTo>
                    <a:cubicBezTo>
                      <a:pt x="0" y="55"/>
                      <a:pt x="54" y="0"/>
                      <a:pt x="122" y="0"/>
                    </a:cubicBezTo>
                    <a:cubicBezTo>
                      <a:pt x="189" y="0"/>
                      <a:pt x="243" y="55"/>
                      <a:pt x="243" y="122"/>
                    </a:cubicBezTo>
                    <a:cubicBezTo>
                      <a:pt x="243" y="190"/>
                      <a:pt x="189" y="244"/>
                      <a:pt x="122" y="244"/>
                    </a:cubicBezTo>
                    <a:cubicBezTo>
                      <a:pt x="54" y="244"/>
                      <a:pt x="0" y="190"/>
                      <a:pt x="0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18"/>
              <p:cNvSpPr/>
              <p:nvPr/>
            </p:nvSpPr>
            <p:spPr>
              <a:xfrm>
                <a:off x="4070160" y="4587840"/>
                <a:ext cx="79920" cy="79560"/>
              </a:xfrm>
              <a:custGeom>
                <a:rect b="b" l="l" r="r" t="t"/>
                <a:pathLst>
                  <a:path extrusionOk="0" h="221" w="222">
                    <a:moveTo>
                      <a:pt x="0" y="110"/>
                    </a:moveTo>
                    <a:cubicBezTo>
                      <a:pt x="0" y="49"/>
                      <a:pt x="50" y="0"/>
                      <a:pt x="111" y="0"/>
                    </a:cubicBezTo>
                    <a:cubicBezTo>
                      <a:pt x="172" y="0"/>
                      <a:pt x="222" y="49"/>
                      <a:pt x="222" y="110"/>
                    </a:cubicBezTo>
                    <a:cubicBezTo>
                      <a:pt x="222" y="171"/>
                      <a:pt x="172" y="221"/>
                      <a:pt x="111" y="221"/>
                    </a:cubicBezTo>
                    <a:cubicBezTo>
                      <a:pt x="50" y="221"/>
                      <a:pt x="0" y="171"/>
                      <a:pt x="0" y="1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18"/>
              <p:cNvSpPr/>
              <p:nvPr/>
            </p:nvSpPr>
            <p:spPr>
              <a:xfrm>
                <a:off x="4165560" y="459180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0" y="99"/>
                    </a:moveTo>
                    <a:cubicBezTo>
                      <a:pt x="0" y="44"/>
                      <a:pt x="44" y="0"/>
                      <a:pt x="100" y="0"/>
                    </a:cubicBezTo>
                    <a:cubicBezTo>
                      <a:pt x="155" y="0"/>
                      <a:pt x="199" y="44"/>
                      <a:pt x="199" y="99"/>
                    </a:cubicBezTo>
                    <a:cubicBezTo>
                      <a:pt x="199" y="154"/>
                      <a:pt x="155" y="199"/>
                      <a:pt x="100" y="199"/>
                    </a:cubicBezTo>
                    <a:cubicBezTo>
                      <a:pt x="44" y="199"/>
                      <a:pt x="0" y="154"/>
                      <a:pt x="0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18"/>
              <p:cNvSpPr/>
              <p:nvPr/>
            </p:nvSpPr>
            <p:spPr>
              <a:xfrm>
                <a:off x="4260960" y="4595760"/>
                <a:ext cx="63360" cy="63360"/>
              </a:xfrm>
              <a:custGeom>
                <a:rect b="b" l="l" r="r" t="t"/>
                <a:pathLst>
                  <a:path extrusionOk="0" h="176" w="176">
                    <a:moveTo>
                      <a:pt x="0" y="88"/>
                    </a:moveTo>
                    <a:cubicBezTo>
                      <a:pt x="0" y="40"/>
                      <a:pt x="39" y="0"/>
                      <a:pt x="88" y="0"/>
                    </a:cubicBezTo>
                    <a:cubicBezTo>
                      <a:pt x="136" y="0"/>
                      <a:pt x="176" y="40"/>
                      <a:pt x="176" y="88"/>
                    </a:cubicBezTo>
                    <a:cubicBezTo>
                      <a:pt x="176" y="137"/>
                      <a:pt x="136" y="176"/>
                      <a:pt x="88" y="176"/>
                    </a:cubicBezTo>
                    <a:cubicBezTo>
                      <a:pt x="39" y="176"/>
                      <a:pt x="0" y="137"/>
                      <a:pt x="0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350" lIns="90000" spcFirstLastPara="1" rIns="90000" wrap="square" tIns="18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18"/>
              <p:cNvSpPr/>
              <p:nvPr/>
            </p:nvSpPr>
            <p:spPr>
              <a:xfrm>
                <a:off x="4356000" y="459972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0" y="77"/>
                    </a:moveTo>
                    <a:cubicBezTo>
                      <a:pt x="0" y="35"/>
                      <a:pt x="34" y="0"/>
                      <a:pt x="77" y="0"/>
                    </a:cubicBezTo>
                    <a:cubicBezTo>
                      <a:pt x="120" y="0"/>
                      <a:pt x="154" y="35"/>
                      <a:pt x="154" y="77"/>
                    </a:cubicBezTo>
                    <a:cubicBezTo>
                      <a:pt x="154" y="120"/>
                      <a:pt x="120" y="154"/>
                      <a:pt x="77" y="154"/>
                    </a:cubicBezTo>
                    <a:cubicBezTo>
                      <a:pt x="34" y="154"/>
                      <a:pt x="0" y="120"/>
                      <a:pt x="0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18"/>
              <p:cNvSpPr/>
              <p:nvPr/>
            </p:nvSpPr>
            <p:spPr>
              <a:xfrm>
                <a:off x="4451040" y="4604040"/>
                <a:ext cx="47520" cy="47160"/>
              </a:xfrm>
              <a:custGeom>
                <a:rect b="b" l="l" r="r" t="t"/>
                <a:pathLst>
                  <a:path extrusionOk="0" h="131" w="132">
                    <a:moveTo>
                      <a:pt x="0" y="65"/>
                    </a:moveTo>
                    <a:cubicBezTo>
                      <a:pt x="0" y="29"/>
                      <a:pt x="30" y="0"/>
                      <a:pt x="66" y="0"/>
                    </a:cubicBezTo>
                    <a:cubicBezTo>
                      <a:pt x="102" y="0"/>
                      <a:pt x="132" y="29"/>
                      <a:pt x="132" y="65"/>
                    </a:cubicBezTo>
                    <a:cubicBezTo>
                      <a:pt x="132" y="102"/>
                      <a:pt x="102" y="131"/>
                      <a:pt x="66" y="131"/>
                    </a:cubicBezTo>
                    <a:cubicBezTo>
                      <a:pt x="30" y="131"/>
                      <a:pt x="0" y="102"/>
                      <a:pt x="0" y="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p18"/>
              <p:cNvSpPr/>
              <p:nvPr/>
            </p:nvSpPr>
            <p:spPr>
              <a:xfrm>
                <a:off x="4546440" y="4608000"/>
                <a:ext cx="39240" cy="39240"/>
              </a:xfrm>
              <a:custGeom>
                <a:rect b="b" l="l" r="r" t="t"/>
                <a:pathLst>
                  <a:path extrusionOk="0" h="109" w="109">
                    <a:moveTo>
                      <a:pt x="0" y="54"/>
                    </a:moveTo>
                    <a:cubicBezTo>
                      <a:pt x="0" y="24"/>
                      <a:pt x="24" y="0"/>
                      <a:pt x="54" y="0"/>
                    </a:cubicBezTo>
                    <a:cubicBezTo>
                      <a:pt x="84" y="0"/>
                      <a:pt x="109" y="24"/>
                      <a:pt x="109" y="54"/>
                    </a:cubicBezTo>
                    <a:cubicBezTo>
                      <a:pt x="109" y="84"/>
                      <a:pt x="84" y="109"/>
                      <a:pt x="54" y="109"/>
                    </a:cubicBezTo>
                    <a:cubicBezTo>
                      <a:pt x="24" y="109"/>
                      <a:pt x="0" y="84"/>
                      <a:pt x="0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p18"/>
              <p:cNvSpPr/>
              <p:nvPr/>
            </p:nvSpPr>
            <p:spPr>
              <a:xfrm>
                <a:off x="4641480" y="4611960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0" y="43"/>
                    </a:move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7" y="19"/>
                      <a:pt x="87" y="43"/>
                    </a:cubicBezTo>
                    <a:cubicBezTo>
                      <a:pt x="87" y="67"/>
                      <a:pt x="66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0" name="Google Shape;1380;p18"/>
            <p:cNvGrpSpPr/>
            <p:nvPr/>
          </p:nvGrpSpPr>
          <p:grpSpPr>
            <a:xfrm rot="10800000">
              <a:off x="8752986" y="275802"/>
              <a:ext cx="98519" cy="3415317"/>
              <a:chOff x="8752986" y="275802"/>
              <a:chExt cx="98519" cy="3415317"/>
            </a:xfrm>
          </p:grpSpPr>
          <p:grpSp>
            <p:nvGrpSpPr>
              <p:cNvPr id="1381" name="Google Shape;1381;p18"/>
              <p:cNvGrpSpPr/>
              <p:nvPr/>
            </p:nvGrpSpPr>
            <p:grpSpPr>
              <a:xfrm rot="-5400000">
                <a:off x="8345466" y="683322"/>
                <a:ext cx="911160" cy="96120"/>
                <a:chOff x="8182575" y="1428785"/>
                <a:chExt cx="911160" cy="96120"/>
              </a:xfrm>
            </p:grpSpPr>
            <p:sp>
              <p:nvSpPr>
                <p:cNvPr id="1382" name="Google Shape;1382;p18"/>
                <p:cNvSpPr/>
                <p:nvPr/>
              </p:nvSpPr>
              <p:spPr>
                <a:xfrm>
                  <a:off x="8997615" y="1428785"/>
                  <a:ext cx="96120" cy="96120"/>
                </a:xfrm>
                <a:custGeom>
                  <a:rect b="b" l="l" r="r" t="t"/>
                  <a:pathLst>
                    <a:path extrusionOk="0" h="267" w="267">
                      <a:moveTo>
                        <a:pt x="267" y="133"/>
                      </a:moveTo>
                      <a:cubicBezTo>
                        <a:pt x="267" y="207"/>
                        <a:pt x="207" y="267"/>
                        <a:pt x="133" y="267"/>
                      </a:cubicBezTo>
                      <a:cubicBezTo>
                        <a:pt x="59" y="267"/>
                        <a:pt x="0" y="207"/>
                        <a:pt x="0" y="133"/>
                      </a:cubicBezTo>
                      <a:cubicBezTo>
                        <a:pt x="0" y="60"/>
                        <a:pt x="59" y="0"/>
                        <a:pt x="133" y="0"/>
                      </a:cubicBezTo>
                      <a:cubicBezTo>
                        <a:pt x="207" y="0"/>
                        <a:pt x="267" y="60"/>
                        <a:pt x="267" y="13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3" name="Google Shape;1383;p18"/>
                <p:cNvSpPr/>
                <p:nvPr/>
              </p:nvSpPr>
              <p:spPr>
                <a:xfrm>
                  <a:off x="8848575" y="1433105"/>
                  <a:ext cx="87840" cy="87480"/>
                </a:xfrm>
                <a:custGeom>
                  <a:rect b="b" l="l" r="r" t="t"/>
                  <a:pathLst>
                    <a:path extrusionOk="0" h="243" w="244">
                      <a:moveTo>
                        <a:pt x="244" y="121"/>
                      </a:moveTo>
                      <a:cubicBezTo>
                        <a:pt x="244" y="143"/>
                        <a:pt x="238" y="164"/>
                        <a:pt x="227" y="182"/>
                      </a:cubicBezTo>
                      <a:cubicBezTo>
                        <a:pt x="217" y="201"/>
                        <a:pt x="202" y="216"/>
                        <a:pt x="183" y="227"/>
                      </a:cubicBezTo>
                      <a:cubicBezTo>
                        <a:pt x="165" y="238"/>
                        <a:pt x="144" y="243"/>
                        <a:pt x="122" y="243"/>
                      </a:cubicBezTo>
                      <a:cubicBezTo>
                        <a:pt x="101" y="243"/>
                        <a:pt x="80" y="238"/>
                        <a:pt x="61" y="227"/>
                      </a:cubicBezTo>
                      <a:cubicBezTo>
                        <a:pt x="43" y="216"/>
                        <a:pt x="27" y="201"/>
                        <a:pt x="16" y="182"/>
                      </a:cubicBezTo>
                      <a:cubicBezTo>
                        <a:pt x="5" y="164"/>
                        <a:pt x="0" y="143"/>
                        <a:pt x="0" y="121"/>
                      </a:cubicBezTo>
                      <a:cubicBezTo>
                        <a:pt x="0" y="100"/>
                        <a:pt x="5" y="79"/>
                        <a:pt x="16" y="61"/>
                      </a:cubicBezTo>
                      <a:cubicBezTo>
                        <a:pt x="27" y="42"/>
                        <a:pt x="43" y="27"/>
                        <a:pt x="61" y="16"/>
                      </a:cubicBezTo>
                      <a:cubicBezTo>
                        <a:pt x="80" y="5"/>
                        <a:pt x="100" y="0"/>
                        <a:pt x="122" y="0"/>
                      </a:cubicBezTo>
                      <a:cubicBezTo>
                        <a:pt x="143" y="0"/>
                        <a:pt x="165" y="5"/>
                        <a:pt x="183" y="16"/>
                      </a:cubicBezTo>
                      <a:cubicBezTo>
                        <a:pt x="202" y="27"/>
                        <a:pt x="217" y="42"/>
                        <a:pt x="227" y="61"/>
                      </a:cubicBezTo>
                      <a:cubicBezTo>
                        <a:pt x="238" y="79"/>
                        <a:pt x="244" y="100"/>
                        <a:pt x="244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2475" lIns="90000" spcFirstLastPara="1" rIns="90000" wrap="square" tIns="42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4" name="Google Shape;1384;p18"/>
                <p:cNvSpPr/>
                <p:nvPr/>
              </p:nvSpPr>
              <p:spPr>
                <a:xfrm>
                  <a:off x="8704935" y="1437065"/>
                  <a:ext cx="79920" cy="79560"/>
                </a:xfrm>
                <a:custGeom>
                  <a:rect b="b" l="l" r="r" t="t"/>
                  <a:pathLst>
                    <a:path extrusionOk="0" h="221" w="222">
                      <a:moveTo>
                        <a:pt x="222" y="110"/>
                      </a:moveTo>
                      <a:cubicBezTo>
                        <a:pt x="222" y="130"/>
                        <a:pt x="217" y="149"/>
                        <a:pt x="207" y="166"/>
                      </a:cubicBezTo>
                      <a:cubicBezTo>
                        <a:pt x="198" y="183"/>
                        <a:pt x="183" y="197"/>
                        <a:pt x="166" y="206"/>
                      </a:cubicBezTo>
                      <a:cubicBezTo>
                        <a:pt x="149" y="216"/>
                        <a:pt x="130" y="221"/>
                        <a:pt x="111" y="221"/>
                      </a:cubicBezTo>
                      <a:cubicBezTo>
                        <a:pt x="92" y="221"/>
                        <a:pt x="73" y="216"/>
                        <a:pt x="56" y="206"/>
                      </a:cubicBezTo>
                      <a:cubicBezTo>
                        <a:pt x="39" y="197"/>
                        <a:pt x="25" y="183"/>
                        <a:pt x="15" y="166"/>
                      </a:cubicBezTo>
                      <a:cubicBezTo>
                        <a:pt x="6" y="149"/>
                        <a:pt x="0" y="130"/>
                        <a:pt x="0" y="110"/>
                      </a:cubicBezTo>
                      <a:cubicBezTo>
                        <a:pt x="0" y="91"/>
                        <a:pt x="6" y="72"/>
                        <a:pt x="15" y="55"/>
                      </a:cubicBezTo>
                      <a:cubicBezTo>
                        <a:pt x="25" y="38"/>
                        <a:pt x="39" y="25"/>
                        <a:pt x="56" y="15"/>
                      </a:cubicBezTo>
                      <a:cubicBezTo>
                        <a:pt x="73" y="6"/>
                        <a:pt x="92" y="0"/>
                        <a:pt x="111" y="0"/>
                      </a:cubicBezTo>
                      <a:cubicBezTo>
                        <a:pt x="130" y="0"/>
                        <a:pt x="149" y="6"/>
                        <a:pt x="166" y="15"/>
                      </a:cubicBezTo>
                      <a:cubicBezTo>
                        <a:pt x="183" y="25"/>
                        <a:pt x="197" y="38"/>
                        <a:pt x="207" y="55"/>
                      </a:cubicBezTo>
                      <a:cubicBezTo>
                        <a:pt x="216" y="72"/>
                        <a:pt x="222" y="91"/>
                        <a:pt x="222" y="1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4550" lIns="90000" spcFirstLastPara="1" rIns="90000" wrap="square" tIns="34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5" name="Google Shape;1385;p18"/>
                <p:cNvSpPr/>
                <p:nvPr/>
              </p:nvSpPr>
              <p:spPr>
                <a:xfrm>
                  <a:off x="8617815" y="1441025"/>
                  <a:ext cx="71640" cy="71640"/>
                </a:xfrm>
                <a:custGeom>
                  <a:rect b="b" l="l" r="r" t="t"/>
                  <a:pathLst>
                    <a:path extrusionOk="0" h="199" w="199">
                      <a:moveTo>
                        <a:pt x="199" y="99"/>
                      </a:moveTo>
                      <a:cubicBezTo>
                        <a:pt x="199" y="117"/>
                        <a:pt x="195" y="134"/>
                        <a:pt x="186" y="149"/>
                      </a:cubicBezTo>
                      <a:cubicBezTo>
                        <a:pt x="177" y="164"/>
                        <a:pt x="166" y="178"/>
                        <a:pt x="150" y="186"/>
                      </a:cubicBezTo>
                      <a:cubicBezTo>
                        <a:pt x="135" y="195"/>
                        <a:pt x="118" y="199"/>
                        <a:pt x="100" y="199"/>
                      </a:cubicBezTo>
                      <a:cubicBezTo>
                        <a:pt x="83" y="199"/>
                        <a:pt x="65" y="195"/>
                        <a:pt x="50" y="186"/>
                      </a:cubicBezTo>
                      <a:cubicBezTo>
                        <a:pt x="35" y="178"/>
                        <a:pt x="23" y="164"/>
                        <a:pt x="14" y="149"/>
                      </a:cubicBezTo>
                      <a:cubicBezTo>
                        <a:pt x="6" y="134"/>
                        <a:pt x="0" y="117"/>
                        <a:pt x="0" y="99"/>
                      </a:cubicBezTo>
                      <a:cubicBezTo>
                        <a:pt x="0" y="82"/>
                        <a:pt x="5" y="65"/>
                        <a:pt x="14" y="50"/>
                      </a:cubicBezTo>
                      <a:cubicBezTo>
                        <a:pt x="22" y="35"/>
                        <a:pt x="35" y="22"/>
                        <a:pt x="50" y="13"/>
                      </a:cubicBezTo>
                      <a:cubicBezTo>
                        <a:pt x="65" y="5"/>
                        <a:pt x="82" y="0"/>
                        <a:pt x="100" y="0"/>
                      </a:cubicBezTo>
                      <a:cubicBezTo>
                        <a:pt x="117" y="0"/>
                        <a:pt x="135" y="5"/>
                        <a:pt x="150" y="13"/>
                      </a:cubicBezTo>
                      <a:cubicBezTo>
                        <a:pt x="166" y="22"/>
                        <a:pt x="177" y="35"/>
                        <a:pt x="186" y="50"/>
                      </a:cubicBezTo>
                      <a:cubicBezTo>
                        <a:pt x="195" y="65"/>
                        <a:pt x="199" y="82"/>
                        <a:pt x="199" y="9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6625" lIns="90000" spcFirstLastPara="1" rIns="90000" wrap="square" tIns="266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6" name="Google Shape;1386;p18"/>
                <p:cNvSpPr/>
                <p:nvPr/>
              </p:nvSpPr>
              <p:spPr>
                <a:xfrm>
                  <a:off x="8531055" y="1444985"/>
                  <a:ext cx="63360" cy="63720"/>
                </a:xfrm>
                <a:custGeom>
                  <a:rect b="b" l="l" r="r" t="t"/>
                  <a:pathLst>
                    <a:path extrusionOk="0" h="177" w="176">
                      <a:moveTo>
                        <a:pt x="176" y="88"/>
                      </a:moveTo>
                      <a:cubicBezTo>
                        <a:pt x="176" y="137"/>
                        <a:pt x="137" y="177"/>
                        <a:pt x="88" y="177"/>
                      </a:cubicBezTo>
                      <a:cubicBezTo>
                        <a:pt x="40" y="177"/>
                        <a:pt x="0" y="137"/>
                        <a:pt x="0" y="88"/>
                      </a:cubicBezTo>
                      <a:cubicBezTo>
                        <a:pt x="0" y="40"/>
                        <a:pt x="40" y="0"/>
                        <a:pt x="88" y="0"/>
                      </a:cubicBezTo>
                      <a:cubicBezTo>
                        <a:pt x="137" y="0"/>
                        <a:pt x="176" y="40"/>
                        <a:pt x="176" y="8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8700" lIns="90000" spcFirstLastPara="1" rIns="90000" wrap="square" tIns="18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7" name="Google Shape;1387;p18"/>
                <p:cNvSpPr/>
                <p:nvPr/>
              </p:nvSpPr>
              <p:spPr>
                <a:xfrm>
                  <a:off x="8443575" y="1449305"/>
                  <a:ext cx="55440" cy="55080"/>
                </a:xfrm>
                <a:custGeom>
                  <a:rect b="b" l="l" r="r" t="t"/>
                  <a:pathLst>
                    <a:path extrusionOk="0" h="153" w="154">
                      <a:moveTo>
                        <a:pt x="154" y="76"/>
                      </a:moveTo>
                      <a:cubicBezTo>
                        <a:pt x="154" y="119"/>
                        <a:pt x="120" y="153"/>
                        <a:pt x="77" y="153"/>
                      </a:cubicBezTo>
                      <a:cubicBezTo>
                        <a:pt x="35" y="153"/>
                        <a:pt x="0" y="119"/>
                        <a:pt x="0" y="76"/>
                      </a:cubicBezTo>
                      <a:cubicBezTo>
                        <a:pt x="0" y="34"/>
                        <a:pt x="35" y="0"/>
                        <a:pt x="77" y="0"/>
                      </a:cubicBezTo>
                      <a:cubicBezTo>
                        <a:pt x="120" y="0"/>
                        <a:pt x="154" y="34"/>
                        <a:pt x="154" y="7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0075" lIns="90000" spcFirstLastPara="1" rIns="90000" wrap="square" tIns="100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8" name="Google Shape;1388;p18"/>
                <p:cNvSpPr/>
                <p:nvPr/>
              </p:nvSpPr>
              <p:spPr>
                <a:xfrm>
                  <a:off x="8356815" y="1453265"/>
                  <a:ext cx="47160" cy="47160"/>
                </a:xfrm>
                <a:custGeom>
                  <a:rect b="b" l="l" r="r" t="t"/>
                  <a:pathLst>
                    <a:path extrusionOk="0" h="131" w="131">
                      <a:moveTo>
                        <a:pt x="131" y="65"/>
                      </a:moveTo>
                      <a:cubicBezTo>
                        <a:pt x="131" y="102"/>
                        <a:pt x="101" y="131"/>
                        <a:pt x="65" y="131"/>
                      </a:cubicBezTo>
                      <a:cubicBezTo>
                        <a:pt x="29" y="131"/>
                        <a:pt x="0" y="102"/>
                        <a:pt x="0" y="65"/>
                      </a:cubicBezTo>
                      <a:cubicBezTo>
                        <a:pt x="0" y="29"/>
                        <a:pt x="29" y="0"/>
                        <a:pt x="65" y="0"/>
                      </a:cubicBezTo>
                      <a:cubicBezTo>
                        <a:pt x="101" y="0"/>
                        <a:pt x="131" y="29"/>
                        <a:pt x="131" y="6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2150" lIns="90000" spcFirstLastPara="1" rIns="90000" wrap="square" tIns="2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9" name="Google Shape;1389;p18"/>
                <p:cNvSpPr/>
                <p:nvPr/>
              </p:nvSpPr>
              <p:spPr>
                <a:xfrm>
                  <a:off x="8269695" y="1457225"/>
                  <a:ext cx="38880" cy="39240"/>
                </a:xfrm>
                <a:custGeom>
                  <a:rect b="b" l="l" r="r" t="t"/>
                  <a:pathLst>
                    <a:path extrusionOk="0" h="109" w="108">
                      <a:moveTo>
                        <a:pt x="108" y="54"/>
                      </a:moveTo>
                      <a:cubicBezTo>
                        <a:pt x="108" y="84"/>
                        <a:pt x="84" y="109"/>
                        <a:pt x="54" y="109"/>
                      </a:cubicBezTo>
                      <a:cubicBezTo>
                        <a:pt x="24" y="109"/>
                        <a:pt x="0" y="84"/>
                        <a:pt x="0" y="54"/>
                      </a:cubicBezTo>
                      <a:cubicBezTo>
                        <a:pt x="0" y="25"/>
                        <a:pt x="24" y="0"/>
                        <a:pt x="54" y="0"/>
                      </a:cubicBezTo>
                      <a:cubicBezTo>
                        <a:pt x="84" y="0"/>
                        <a:pt x="108" y="25"/>
                        <a:pt x="108" y="5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0" name="Google Shape;1390;p18"/>
                <p:cNvSpPr/>
                <p:nvPr/>
              </p:nvSpPr>
              <p:spPr>
                <a:xfrm>
                  <a:off x="8182575" y="1461185"/>
                  <a:ext cx="30960" cy="31320"/>
                </a:xfrm>
                <a:custGeom>
                  <a:rect b="b" l="l" r="r" t="t"/>
                  <a:pathLst>
                    <a:path extrusionOk="0" h="87" w="86">
                      <a:moveTo>
                        <a:pt x="86" y="43"/>
                      </a:moveTo>
                      <a:cubicBezTo>
                        <a:pt x="86" y="67"/>
                        <a:pt x="67" y="87"/>
                        <a:pt x="43" y="87"/>
                      </a:cubicBezTo>
                      <a:cubicBezTo>
                        <a:pt x="19" y="87"/>
                        <a:pt x="0" y="67"/>
                        <a:pt x="0" y="43"/>
                      </a:cubicBezTo>
                      <a:cubicBezTo>
                        <a:pt x="0" y="20"/>
                        <a:pt x="19" y="0"/>
                        <a:pt x="43" y="0"/>
                      </a:cubicBezTo>
                      <a:cubicBezTo>
                        <a:pt x="67" y="0"/>
                        <a:pt x="86" y="20"/>
                        <a:pt x="86" y="4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91" name="Google Shape;1391;p18"/>
              <p:cNvGrpSpPr/>
              <p:nvPr/>
            </p:nvGrpSpPr>
            <p:grpSpPr>
              <a:xfrm>
                <a:off x="8763666" y="1247799"/>
                <a:ext cx="87840" cy="2443320"/>
                <a:chOff x="8704550" y="1298025"/>
                <a:chExt cx="87840" cy="2443320"/>
              </a:xfrm>
            </p:grpSpPr>
            <p:sp>
              <p:nvSpPr>
                <p:cNvPr id="1392" name="Google Shape;1392;p18"/>
                <p:cNvSpPr/>
                <p:nvPr/>
              </p:nvSpPr>
              <p:spPr>
                <a:xfrm>
                  <a:off x="8704550" y="2483505"/>
                  <a:ext cx="87840" cy="87480"/>
                </a:xfrm>
                <a:custGeom>
                  <a:rect b="b" l="l" r="r" t="t"/>
                  <a:pathLst>
                    <a:path extrusionOk="0" h="243" w="244">
                      <a:moveTo>
                        <a:pt x="244" y="121"/>
                      </a:moveTo>
                      <a:cubicBezTo>
                        <a:pt x="244" y="143"/>
                        <a:pt x="238" y="164"/>
                        <a:pt x="227" y="182"/>
                      </a:cubicBezTo>
                      <a:cubicBezTo>
                        <a:pt x="217" y="201"/>
                        <a:pt x="202" y="216"/>
                        <a:pt x="183" y="227"/>
                      </a:cubicBezTo>
                      <a:cubicBezTo>
                        <a:pt x="165" y="238"/>
                        <a:pt x="144" y="243"/>
                        <a:pt x="122" y="243"/>
                      </a:cubicBezTo>
                      <a:cubicBezTo>
                        <a:pt x="101" y="243"/>
                        <a:pt x="80" y="238"/>
                        <a:pt x="61" y="227"/>
                      </a:cubicBezTo>
                      <a:cubicBezTo>
                        <a:pt x="43" y="216"/>
                        <a:pt x="27" y="201"/>
                        <a:pt x="16" y="182"/>
                      </a:cubicBezTo>
                      <a:cubicBezTo>
                        <a:pt x="5" y="164"/>
                        <a:pt x="0" y="143"/>
                        <a:pt x="0" y="121"/>
                      </a:cubicBezTo>
                      <a:cubicBezTo>
                        <a:pt x="0" y="100"/>
                        <a:pt x="5" y="79"/>
                        <a:pt x="16" y="61"/>
                      </a:cubicBezTo>
                      <a:cubicBezTo>
                        <a:pt x="27" y="42"/>
                        <a:pt x="43" y="27"/>
                        <a:pt x="61" y="16"/>
                      </a:cubicBezTo>
                      <a:cubicBezTo>
                        <a:pt x="80" y="5"/>
                        <a:pt x="100" y="0"/>
                        <a:pt x="122" y="0"/>
                      </a:cubicBezTo>
                      <a:cubicBezTo>
                        <a:pt x="143" y="0"/>
                        <a:pt x="165" y="5"/>
                        <a:pt x="183" y="16"/>
                      </a:cubicBezTo>
                      <a:cubicBezTo>
                        <a:pt x="202" y="27"/>
                        <a:pt x="217" y="42"/>
                        <a:pt x="227" y="61"/>
                      </a:cubicBezTo>
                      <a:cubicBezTo>
                        <a:pt x="238" y="79"/>
                        <a:pt x="244" y="100"/>
                        <a:pt x="244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2475" lIns="90000" spcFirstLastPara="1" rIns="90000" wrap="square" tIns="42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3" name="Google Shape;1393;p18"/>
                <p:cNvSpPr/>
                <p:nvPr/>
              </p:nvSpPr>
              <p:spPr>
                <a:xfrm>
                  <a:off x="8716790" y="129802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6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4" name="Google Shape;1394;p18"/>
                <p:cNvSpPr/>
                <p:nvPr/>
              </p:nvSpPr>
              <p:spPr>
                <a:xfrm>
                  <a:off x="8716790" y="138802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5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5" name="Google Shape;1395;p18"/>
                <p:cNvSpPr/>
                <p:nvPr/>
              </p:nvSpPr>
              <p:spPr>
                <a:xfrm>
                  <a:off x="8716790" y="147766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9"/>
                      </a:moveTo>
                      <a:cubicBezTo>
                        <a:pt x="136" y="106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9"/>
                      </a:cubicBezTo>
                      <a:cubicBezTo>
                        <a:pt x="0" y="31"/>
                        <a:pt x="30" y="0"/>
                        <a:pt x="68" y="0"/>
                      </a:cubicBezTo>
                      <a:cubicBezTo>
                        <a:pt x="106" y="0"/>
                        <a:pt x="136" y="31"/>
                        <a:pt x="136" y="6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6" name="Google Shape;1396;p18"/>
                <p:cNvSpPr/>
                <p:nvPr/>
              </p:nvSpPr>
              <p:spPr>
                <a:xfrm>
                  <a:off x="8716790" y="156766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6"/>
                        <a:pt x="106" y="136"/>
                        <a:pt x="68" y="136"/>
                      </a:cubicBezTo>
                      <a:cubicBezTo>
                        <a:pt x="31" y="136"/>
                        <a:pt x="0" y="105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7" name="Google Shape;1397;p18"/>
                <p:cNvSpPr/>
                <p:nvPr/>
              </p:nvSpPr>
              <p:spPr>
                <a:xfrm>
                  <a:off x="8716790" y="1657665"/>
                  <a:ext cx="48960" cy="49320"/>
                </a:xfrm>
                <a:custGeom>
                  <a:rect b="b" l="l" r="r" t="t"/>
                  <a:pathLst>
                    <a:path extrusionOk="0" h="137" w="136">
                      <a:moveTo>
                        <a:pt x="136" y="68"/>
                      </a:moveTo>
                      <a:cubicBezTo>
                        <a:pt x="136" y="106"/>
                        <a:pt x="106" y="137"/>
                        <a:pt x="68" y="137"/>
                      </a:cubicBezTo>
                      <a:cubicBezTo>
                        <a:pt x="31" y="137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300" lIns="90000" spcFirstLastPara="1" rIns="90000" wrap="square" tIns="43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8" name="Google Shape;1398;p18"/>
                <p:cNvSpPr/>
                <p:nvPr/>
              </p:nvSpPr>
              <p:spPr>
                <a:xfrm>
                  <a:off x="8716790" y="174766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6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9" name="Google Shape;1399;p18"/>
                <p:cNvSpPr/>
                <p:nvPr/>
              </p:nvSpPr>
              <p:spPr>
                <a:xfrm>
                  <a:off x="8716790" y="183766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5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0" name="Google Shape;1400;p18"/>
                <p:cNvSpPr/>
                <p:nvPr/>
              </p:nvSpPr>
              <p:spPr>
                <a:xfrm>
                  <a:off x="8716790" y="192730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5"/>
                        <a:pt x="106" y="136"/>
                        <a:pt x="68" y="136"/>
                      </a:cubicBezTo>
                      <a:cubicBezTo>
                        <a:pt x="31" y="136"/>
                        <a:pt x="0" y="105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1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1" name="Google Shape;1401;p18"/>
                <p:cNvSpPr/>
                <p:nvPr/>
              </p:nvSpPr>
              <p:spPr>
                <a:xfrm>
                  <a:off x="8716790" y="201694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6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2" name="Google Shape;1402;p18"/>
                <p:cNvSpPr/>
                <p:nvPr/>
              </p:nvSpPr>
              <p:spPr>
                <a:xfrm>
                  <a:off x="8716790" y="210694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6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3" name="Google Shape;1403;p18"/>
                <p:cNvSpPr/>
                <p:nvPr/>
              </p:nvSpPr>
              <p:spPr>
                <a:xfrm>
                  <a:off x="8716790" y="219694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5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4" name="Google Shape;1404;p18"/>
                <p:cNvSpPr/>
                <p:nvPr/>
              </p:nvSpPr>
              <p:spPr>
                <a:xfrm>
                  <a:off x="8716790" y="228658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6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1"/>
                        <a:pt x="30" y="0"/>
                        <a:pt x="68" y="0"/>
                      </a:cubicBezTo>
                      <a:cubicBezTo>
                        <a:pt x="106" y="0"/>
                        <a:pt x="136" y="31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5" name="Google Shape;1405;p18"/>
                <p:cNvSpPr/>
                <p:nvPr/>
              </p:nvSpPr>
              <p:spPr>
                <a:xfrm>
                  <a:off x="8716790" y="237658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6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6" name="Google Shape;1406;p18"/>
                <p:cNvSpPr/>
                <p:nvPr/>
              </p:nvSpPr>
              <p:spPr>
                <a:xfrm>
                  <a:off x="8734430" y="261310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6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7" name="Google Shape;1407;p18"/>
                <p:cNvSpPr/>
                <p:nvPr/>
              </p:nvSpPr>
              <p:spPr>
                <a:xfrm>
                  <a:off x="8734430" y="270310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5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8" name="Google Shape;1408;p18"/>
                <p:cNvSpPr/>
                <p:nvPr/>
              </p:nvSpPr>
              <p:spPr>
                <a:xfrm>
                  <a:off x="8734430" y="2792745"/>
                  <a:ext cx="48960" cy="49320"/>
                </a:xfrm>
                <a:custGeom>
                  <a:rect b="b" l="l" r="r" t="t"/>
                  <a:pathLst>
                    <a:path extrusionOk="0" h="137" w="136">
                      <a:moveTo>
                        <a:pt x="136" y="69"/>
                      </a:moveTo>
                      <a:cubicBezTo>
                        <a:pt x="136" y="106"/>
                        <a:pt x="106" y="137"/>
                        <a:pt x="68" y="137"/>
                      </a:cubicBezTo>
                      <a:cubicBezTo>
                        <a:pt x="31" y="137"/>
                        <a:pt x="0" y="107"/>
                        <a:pt x="0" y="69"/>
                      </a:cubicBezTo>
                      <a:cubicBezTo>
                        <a:pt x="0" y="32"/>
                        <a:pt x="30" y="0"/>
                        <a:pt x="68" y="0"/>
                      </a:cubicBezTo>
                      <a:cubicBezTo>
                        <a:pt x="106" y="0"/>
                        <a:pt x="136" y="31"/>
                        <a:pt x="136" y="6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300" lIns="90000" spcFirstLastPara="1" rIns="90000" wrap="square" tIns="43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9" name="Google Shape;1409;p18"/>
                <p:cNvSpPr/>
                <p:nvPr/>
              </p:nvSpPr>
              <p:spPr>
                <a:xfrm>
                  <a:off x="8734430" y="288274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6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1"/>
                        <a:pt x="30" y="0"/>
                        <a:pt x="68" y="0"/>
                      </a:cubicBezTo>
                      <a:cubicBezTo>
                        <a:pt x="106" y="0"/>
                        <a:pt x="136" y="31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0" name="Google Shape;1410;p18"/>
                <p:cNvSpPr/>
                <p:nvPr/>
              </p:nvSpPr>
              <p:spPr>
                <a:xfrm>
                  <a:off x="8734430" y="297274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6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1" name="Google Shape;1411;p18"/>
                <p:cNvSpPr/>
                <p:nvPr/>
              </p:nvSpPr>
              <p:spPr>
                <a:xfrm>
                  <a:off x="8734430" y="306274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5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2" name="Google Shape;1412;p18"/>
                <p:cNvSpPr/>
                <p:nvPr/>
              </p:nvSpPr>
              <p:spPr>
                <a:xfrm>
                  <a:off x="8734430" y="315274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5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1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3" name="Google Shape;1413;p18"/>
                <p:cNvSpPr/>
                <p:nvPr/>
              </p:nvSpPr>
              <p:spPr>
                <a:xfrm>
                  <a:off x="8734430" y="3242385"/>
                  <a:ext cx="48960" cy="49320"/>
                </a:xfrm>
                <a:custGeom>
                  <a:rect b="b" l="l" r="r" t="t"/>
                  <a:pathLst>
                    <a:path extrusionOk="0" h="137" w="136">
                      <a:moveTo>
                        <a:pt x="136" y="69"/>
                      </a:moveTo>
                      <a:cubicBezTo>
                        <a:pt x="136" y="106"/>
                        <a:pt x="106" y="137"/>
                        <a:pt x="68" y="137"/>
                      </a:cubicBezTo>
                      <a:cubicBezTo>
                        <a:pt x="31" y="137"/>
                        <a:pt x="0" y="107"/>
                        <a:pt x="0" y="69"/>
                      </a:cubicBezTo>
                      <a:cubicBezTo>
                        <a:pt x="0" y="32"/>
                        <a:pt x="30" y="0"/>
                        <a:pt x="68" y="0"/>
                      </a:cubicBezTo>
                      <a:cubicBezTo>
                        <a:pt x="106" y="0"/>
                        <a:pt x="136" y="31"/>
                        <a:pt x="136" y="6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300" lIns="90000" spcFirstLastPara="1" rIns="90000" wrap="square" tIns="43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4" name="Google Shape;1414;p18"/>
                <p:cNvSpPr/>
                <p:nvPr/>
              </p:nvSpPr>
              <p:spPr>
                <a:xfrm>
                  <a:off x="8734430" y="3332385"/>
                  <a:ext cx="48960" cy="49320"/>
                </a:xfrm>
                <a:custGeom>
                  <a:rect b="b" l="l" r="r" t="t"/>
                  <a:pathLst>
                    <a:path extrusionOk="0" h="137" w="136">
                      <a:moveTo>
                        <a:pt x="136" y="68"/>
                      </a:moveTo>
                      <a:cubicBezTo>
                        <a:pt x="136" y="106"/>
                        <a:pt x="106" y="137"/>
                        <a:pt x="68" y="137"/>
                      </a:cubicBezTo>
                      <a:cubicBezTo>
                        <a:pt x="31" y="137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300" lIns="90000" spcFirstLastPara="1" rIns="90000" wrap="square" tIns="43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5" name="Google Shape;1415;p18"/>
                <p:cNvSpPr/>
                <p:nvPr/>
              </p:nvSpPr>
              <p:spPr>
                <a:xfrm>
                  <a:off x="8734430" y="342238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6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1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6" name="Google Shape;1416;p18"/>
                <p:cNvSpPr/>
                <p:nvPr/>
              </p:nvSpPr>
              <p:spPr>
                <a:xfrm>
                  <a:off x="8734430" y="3512385"/>
                  <a:ext cx="48960" cy="48960"/>
                </a:xfrm>
                <a:custGeom>
                  <a:rect b="b" l="l" r="r" t="t"/>
                  <a:pathLst>
                    <a:path extrusionOk="0" h="136" w="136">
                      <a:moveTo>
                        <a:pt x="136" y="68"/>
                      </a:moveTo>
                      <a:cubicBezTo>
                        <a:pt x="136" y="105"/>
                        <a:pt x="106" y="136"/>
                        <a:pt x="68" y="136"/>
                      </a:cubicBezTo>
                      <a:cubicBezTo>
                        <a:pt x="31" y="136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950" lIns="90000" spcFirstLastPara="1" rIns="90000" wrap="square" tIns="39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7" name="Google Shape;1417;p18"/>
                <p:cNvSpPr/>
                <p:nvPr/>
              </p:nvSpPr>
              <p:spPr>
                <a:xfrm>
                  <a:off x="8734430" y="3602025"/>
                  <a:ext cx="48960" cy="49320"/>
                </a:xfrm>
                <a:custGeom>
                  <a:rect b="b" l="l" r="r" t="t"/>
                  <a:pathLst>
                    <a:path extrusionOk="0" h="137" w="136">
                      <a:moveTo>
                        <a:pt x="136" y="69"/>
                      </a:moveTo>
                      <a:cubicBezTo>
                        <a:pt x="136" y="106"/>
                        <a:pt x="106" y="137"/>
                        <a:pt x="68" y="137"/>
                      </a:cubicBezTo>
                      <a:cubicBezTo>
                        <a:pt x="31" y="137"/>
                        <a:pt x="0" y="107"/>
                        <a:pt x="0" y="69"/>
                      </a:cubicBezTo>
                      <a:cubicBezTo>
                        <a:pt x="0" y="32"/>
                        <a:pt x="30" y="0"/>
                        <a:pt x="68" y="0"/>
                      </a:cubicBezTo>
                      <a:cubicBezTo>
                        <a:pt x="106" y="0"/>
                        <a:pt x="136" y="31"/>
                        <a:pt x="136" y="6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300" lIns="90000" spcFirstLastPara="1" rIns="90000" wrap="square" tIns="43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8" name="Google Shape;1418;p18"/>
                <p:cNvSpPr/>
                <p:nvPr/>
              </p:nvSpPr>
              <p:spPr>
                <a:xfrm>
                  <a:off x="8734430" y="3692025"/>
                  <a:ext cx="48960" cy="49320"/>
                </a:xfrm>
                <a:custGeom>
                  <a:rect b="b" l="l" r="r" t="t"/>
                  <a:pathLst>
                    <a:path extrusionOk="0" h="137" w="136">
                      <a:moveTo>
                        <a:pt x="136" y="68"/>
                      </a:moveTo>
                      <a:cubicBezTo>
                        <a:pt x="136" y="106"/>
                        <a:pt x="106" y="137"/>
                        <a:pt x="68" y="137"/>
                      </a:cubicBezTo>
                      <a:cubicBezTo>
                        <a:pt x="31" y="137"/>
                        <a:pt x="0" y="106"/>
                        <a:pt x="0" y="68"/>
                      </a:cubicBez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300" lIns="90000" spcFirstLastPara="1" rIns="90000" wrap="square" tIns="43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21" name="Google Shape;1421;p19"/>
          <p:cNvSpPr txBox="1"/>
          <p:nvPr>
            <p:ph idx="1" type="subTitle"/>
          </p:nvPr>
        </p:nvSpPr>
        <p:spPr>
          <a:xfrm>
            <a:off x="1163725" y="1100191"/>
            <a:ext cx="29670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22" name="Google Shape;1422;p19"/>
          <p:cNvSpPr txBox="1"/>
          <p:nvPr>
            <p:ph idx="2" type="subTitle"/>
          </p:nvPr>
        </p:nvSpPr>
        <p:spPr>
          <a:xfrm>
            <a:off x="1163726" y="1600002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3" name="Google Shape;1423;p19"/>
          <p:cNvSpPr txBox="1"/>
          <p:nvPr>
            <p:ph idx="3" type="subTitle"/>
          </p:nvPr>
        </p:nvSpPr>
        <p:spPr>
          <a:xfrm>
            <a:off x="5013252" y="1600002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4" name="Google Shape;1424;p19"/>
          <p:cNvSpPr txBox="1"/>
          <p:nvPr>
            <p:ph idx="4" type="subTitle"/>
          </p:nvPr>
        </p:nvSpPr>
        <p:spPr>
          <a:xfrm>
            <a:off x="1163726" y="3321496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5" name="Google Shape;1425;p19"/>
          <p:cNvSpPr txBox="1"/>
          <p:nvPr>
            <p:ph idx="5" type="subTitle"/>
          </p:nvPr>
        </p:nvSpPr>
        <p:spPr>
          <a:xfrm>
            <a:off x="5013252" y="3321496"/>
            <a:ext cx="29670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6" name="Google Shape;1426;p19"/>
          <p:cNvSpPr txBox="1"/>
          <p:nvPr>
            <p:ph idx="6" type="subTitle"/>
          </p:nvPr>
        </p:nvSpPr>
        <p:spPr>
          <a:xfrm>
            <a:off x="1163725" y="2821685"/>
            <a:ext cx="29670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27" name="Google Shape;1427;p19"/>
          <p:cNvSpPr txBox="1"/>
          <p:nvPr>
            <p:ph idx="7" type="subTitle"/>
          </p:nvPr>
        </p:nvSpPr>
        <p:spPr>
          <a:xfrm>
            <a:off x="5013250" y="1100191"/>
            <a:ext cx="29670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28" name="Google Shape;1428;p19"/>
          <p:cNvSpPr txBox="1"/>
          <p:nvPr>
            <p:ph idx="8" type="subTitle"/>
          </p:nvPr>
        </p:nvSpPr>
        <p:spPr>
          <a:xfrm>
            <a:off x="5013250" y="2821685"/>
            <a:ext cx="29670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429" name="Google Shape;1429;p19"/>
          <p:cNvGrpSpPr/>
          <p:nvPr/>
        </p:nvGrpSpPr>
        <p:grpSpPr>
          <a:xfrm>
            <a:off x="166680" y="675853"/>
            <a:ext cx="9577880" cy="3604677"/>
            <a:chOff x="166680" y="675853"/>
            <a:chExt cx="9577880" cy="3604677"/>
          </a:xfrm>
        </p:grpSpPr>
        <p:grpSp>
          <p:nvGrpSpPr>
            <p:cNvPr id="1430" name="Google Shape;1430;p19"/>
            <p:cNvGrpSpPr/>
            <p:nvPr/>
          </p:nvGrpSpPr>
          <p:grpSpPr>
            <a:xfrm>
              <a:off x="166680" y="1719850"/>
              <a:ext cx="221760" cy="2560680"/>
              <a:chOff x="166680" y="1719850"/>
              <a:chExt cx="221760" cy="2560680"/>
            </a:xfrm>
          </p:grpSpPr>
          <p:sp>
            <p:nvSpPr>
              <p:cNvPr id="1431" name="Google Shape;1431;p19"/>
              <p:cNvSpPr/>
              <p:nvPr/>
            </p:nvSpPr>
            <p:spPr>
              <a:xfrm rot="5400000">
                <a:off x="291240" y="418369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187" y="11"/>
                    </a:moveTo>
                    <a:cubicBezTo>
                      <a:pt x="208" y="20"/>
                      <a:pt x="227" y="35"/>
                      <a:pt x="241" y="54"/>
                    </a:cubicBezTo>
                    <a:cubicBezTo>
                      <a:pt x="256" y="72"/>
                      <a:pt x="266" y="95"/>
                      <a:pt x="268" y="118"/>
                    </a:cubicBezTo>
                    <a:cubicBezTo>
                      <a:pt x="271" y="141"/>
                      <a:pt x="267" y="165"/>
                      <a:pt x="258" y="187"/>
                    </a:cubicBezTo>
                    <a:cubicBezTo>
                      <a:pt x="249" y="209"/>
                      <a:pt x="234" y="228"/>
                      <a:pt x="215" y="242"/>
                    </a:cubicBezTo>
                    <a:cubicBezTo>
                      <a:pt x="197" y="256"/>
                      <a:pt x="174" y="265"/>
                      <a:pt x="151" y="268"/>
                    </a:cubicBezTo>
                    <a:cubicBezTo>
                      <a:pt x="128" y="271"/>
                      <a:pt x="104" y="267"/>
                      <a:pt x="82" y="258"/>
                    </a:cubicBezTo>
                    <a:cubicBezTo>
                      <a:pt x="60" y="248"/>
                      <a:pt x="41" y="234"/>
                      <a:pt x="27" y="216"/>
                    </a:cubicBezTo>
                    <a:cubicBezTo>
                      <a:pt x="13" y="197"/>
                      <a:pt x="4" y="175"/>
                      <a:pt x="1" y="151"/>
                    </a:cubicBezTo>
                    <a:cubicBezTo>
                      <a:pt x="-2" y="128"/>
                      <a:pt x="1" y="104"/>
                      <a:pt x="11" y="82"/>
                    </a:cubicBezTo>
                    <a:cubicBezTo>
                      <a:pt x="20" y="61"/>
                      <a:pt x="34" y="42"/>
                      <a:pt x="53" y="28"/>
                    </a:cubicBezTo>
                    <a:cubicBezTo>
                      <a:pt x="72" y="13"/>
                      <a:pt x="94" y="4"/>
                      <a:pt x="118" y="1"/>
                    </a:cubicBezTo>
                    <a:cubicBezTo>
                      <a:pt x="141" y="-2"/>
                      <a:pt x="165" y="2"/>
                      <a:pt x="187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Google Shape;1432;p19"/>
              <p:cNvSpPr/>
              <p:nvPr/>
            </p:nvSpPr>
            <p:spPr>
              <a:xfrm rot="5400000">
                <a:off x="291600" y="399757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135" y="269"/>
                    </a:moveTo>
                    <a:cubicBezTo>
                      <a:pt x="60" y="269"/>
                      <a:pt x="0" y="208"/>
                      <a:pt x="0" y="134"/>
                    </a:cubicBezTo>
                    <a:cubicBezTo>
                      <a:pt x="0" y="60"/>
                      <a:pt x="61" y="0"/>
                      <a:pt x="135" y="0"/>
                    </a:cubicBezTo>
                    <a:cubicBezTo>
                      <a:pt x="210" y="0"/>
                      <a:pt x="269" y="60"/>
                      <a:pt x="269" y="134"/>
                    </a:cubicBezTo>
                    <a:cubicBezTo>
                      <a:pt x="269" y="208"/>
                      <a:pt x="209" y="269"/>
                      <a:pt x="135" y="2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19"/>
              <p:cNvSpPr/>
              <p:nvPr/>
            </p:nvSpPr>
            <p:spPr>
              <a:xfrm rot="5400000">
                <a:off x="291600" y="381217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134" y="269"/>
                    </a:moveTo>
                    <a:cubicBezTo>
                      <a:pt x="60" y="269"/>
                      <a:pt x="0" y="208"/>
                      <a:pt x="0" y="134"/>
                    </a:cubicBezTo>
                    <a:cubicBezTo>
                      <a:pt x="0" y="60"/>
                      <a:pt x="60" y="0"/>
                      <a:pt x="134" y="0"/>
                    </a:cubicBezTo>
                    <a:cubicBezTo>
                      <a:pt x="209" y="0"/>
                      <a:pt x="269" y="60"/>
                      <a:pt x="269" y="134"/>
                    </a:cubicBezTo>
                    <a:cubicBezTo>
                      <a:pt x="269" y="208"/>
                      <a:pt x="209" y="269"/>
                      <a:pt x="134" y="2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19"/>
              <p:cNvSpPr/>
              <p:nvPr/>
            </p:nvSpPr>
            <p:spPr>
              <a:xfrm rot="5400000">
                <a:off x="291600" y="362677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269" y="134"/>
                    </a:moveTo>
                    <a:cubicBezTo>
                      <a:pt x="269" y="158"/>
                      <a:pt x="263" y="180"/>
                      <a:pt x="251" y="201"/>
                    </a:cubicBezTo>
                    <a:cubicBezTo>
                      <a:pt x="239" y="221"/>
                      <a:pt x="223" y="239"/>
                      <a:pt x="202" y="251"/>
                    </a:cubicBezTo>
                    <a:cubicBezTo>
                      <a:pt x="182" y="262"/>
                      <a:pt x="158" y="269"/>
                      <a:pt x="134" y="269"/>
                    </a:cubicBezTo>
                    <a:cubicBezTo>
                      <a:pt x="111" y="269"/>
                      <a:pt x="88" y="262"/>
                      <a:pt x="67" y="251"/>
                    </a:cubicBezTo>
                    <a:cubicBezTo>
                      <a:pt x="47" y="239"/>
                      <a:pt x="30" y="221"/>
                      <a:pt x="18" y="201"/>
                    </a:cubicBezTo>
                    <a:cubicBezTo>
                      <a:pt x="6" y="180"/>
                      <a:pt x="0" y="158"/>
                      <a:pt x="0" y="134"/>
                    </a:cubicBezTo>
                    <a:cubicBezTo>
                      <a:pt x="0" y="111"/>
                      <a:pt x="6" y="88"/>
                      <a:pt x="18" y="67"/>
                    </a:cubicBezTo>
                    <a:cubicBezTo>
                      <a:pt x="30" y="47"/>
                      <a:pt x="47" y="30"/>
                      <a:pt x="67" y="18"/>
                    </a:cubicBezTo>
                    <a:cubicBezTo>
                      <a:pt x="88" y="6"/>
                      <a:pt x="111" y="0"/>
                      <a:pt x="134" y="0"/>
                    </a:cubicBezTo>
                    <a:cubicBezTo>
                      <a:pt x="158" y="0"/>
                      <a:pt x="182" y="6"/>
                      <a:pt x="202" y="18"/>
                    </a:cubicBezTo>
                    <a:cubicBezTo>
                      <a:pt x="223" y="30"/>
                      <a:pt x="239" y="47"/>
                      <a:pt x="251" y="67"/>
                    </a:cubicBezTo>
                    <a:cubicBezTo>
                      <a:pt x="263" y="88"/>
                      <a:pt x="269" y="111"/>
                      <a:pt x="269" y="13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Google Shape;1435;p19"/>
              <p:cNvSpPr/>
              <p:nvPr/>
            </p:nvSpPr>
            <p:spPr>
              <a:xfrm rot="5400000">
                <a:off x="291600" y="344137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134" y="269"/>
                    </a:moveTo>
                    <a:cubicBezTo>
                      <a:pt x="60" y="269"/>
                      <a:pt x="0" y="208"/>
                      <a:pt x="0" y="134"/>
                    </a:cubicBezTo>
                    <a:cubicBezTo>
                      <a:pt x="0" y="60"/>
                      <a:pt x="60" y="0"/>
                      <a:pt x="134" y="0"/>
                    </a:cubicBezTo>
                    <a:cubicBezTo>
                      <a:pt x="209" y="0"/>
                      <a:pt x="269" y="60"/>
                      <a:pt x="269" y="134"/>
                    </a:cubicBezTo>
                    <a:cubicBezTo>
                      <a:pt x="269" y="208"/>
                      <a:pt x="209" y="269"/>
                      <a:pt x="134" y="2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6" name="Google Shape;1436;p19"/>
              <p:cNvSpPr/>
              <p:nvPr/>
            </p:nvSpPr>
            <p:spPr>
              <a:xfrm rot="5400000">
                <a:off x="291600" y="325597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134" y="269"/>
                    </a:moveTo>
                    <a:cubicBezTo>
                      <a:pt x="60" y="269"/>
                      <a:pt x="0" y="208"/>
                      <a:pt x="0" y="134"/>
                    </a:cubicBez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9" y="60"/>
                      <a:pt x="269" y="134"/>
                    </a:cubicBezTo>
                    <a:cubicBezTo>
                      <a:pt x="269" y="208"/>
                      <a:pt x="208" y="269"/>
                      <a:pt x="134" y="2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19"/>
              <p:cNvSpPr/>
              <p:nvPr/>
            </p:nvSpPr>
            <p:spPr>
              <a:xfrm rot="5400000">
                <a:off x="166680" y="3560170"/>
                <a:ext cx="37800" cy="37800"/>
              </a:xfrm>
              <a:custGeom>
                <a:rect b="b" l="l" r="r" t="t"/>
                <a:pathLst>
                  <a:path extrusionOk="0" h="105" w="105">
                    <a:moveTo>
                      <a:pt x="105" y="53"/>
                    </a:moveTo>
                    <a:cubicBezTo>
                      <a:pt x="105" y="62"/>
                      <a:pt x="103" y="71"/>
                      <a:pt x="98" y="79"/>
                    </a:cubicBezTo>
                    <a:cubicBezTo>
                      <a:pt x="94" y="87"/>
                      <a:pt x="87" y="93"/>
                      <a:pt x="79" y="98"/>
                    </a:cubicBezTo>
                    <a:cubicBezTo>
                      <a:pt x="72" y="102"/>
                      <a:pt x="62" y="105"/>
                      <a:pt x="52" y="105"/>
                    </a:cubicBezTo>
                    <a:cubicBezTo>
                      <a:pt x="43" y="105"/>
                      <a:pt x="34" y="102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2" y="71"/>
                      <a:pt x="0" y="62"/>
                      <a:pt x="0" y="53"/>
                    </a:cubicBezTo>
                    <a:cubicBezTo>
                      <a:pt x="0" y="44"/>
                      <a:pt x="2" y="35"/>
                      <a:pt x="7" y="27"/>
                    </a:cubicBezTo>
                    <a:cubicBezTo>
                      <a:pt x="12" y="19"/>
                      <a:pt x="18" y="11"/>
                      <a:pt x="26" y="7"/>
                    </a:cubicBezTo>
                    <a:cubicBezTo>
                      <a:pt x="34" y="2"/>
                      <a:pt x="43" y="0"/>
                      <a:pt x="52" y="0"/>
                    </a:cubicBezTo>
                    <a:cubicBezTo>
                      <a:pt x="62" y="0"/>
                      <a:pt x="72" y="2"/>
                      <a:pt x="79" y="7"/>
                    </a:cubicBezTo>
                    <a:cubicBezTo>
                      <a:pt x="87" y="11"/>
                      <a:pt x="93" y="19"/>
                      <a:pt x="98" y="27"/>
                    </a:cubicBezTo>
                    <a:cubicBezTo>
                      <a:pt x="102" y="35"/>
                      <a:pt x="105" y="44"/>
                      <a:pt x="105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19"/>
              <p:cNvSpPr/>
              <p:nvPr/>
            </p:nvSpPr>
            <p:spPr>
              <a:xfrm rot="5400000">
                <a:off x="166680" y="3330130"/>
                <a:ext cx="37800" cy="37800"/>
              </a:xfrm>
              <a:custGeom>
                <a:rect b="b" l="l" r="r" t="t"/>
                <a:pathLst>
                  <a:path extrusionOk="0" h="105" w="105">
                    <a:moveTo>
                      <a:pt x="105" y="53"/>
                    </a:moveTo>
                    <a:cubicBezTo>
                      <a:pt x="105" y="62"/>
                      <a:pt x="103" y="71"/>
                      <a:pt x="98" y="79"/>
                    </a:cubicBezTo>
                    <a:cubicBezTo>
                      <a:pt x="94" y="87"/>
                      <a:pt x="86" y="93"/>
                      <a:pt x="78" y="98"/>
                    </a:cubicBezTo>
                    <a:cubicBezTo>
                      <a:pt x="71" y="102"/>
                      <a:pt x="61" y="105"/>
                      <a:pt x="52" y="105"/>
                    </a:cubicBezTo>
                    <a:cubicBezTo>
                      <a:pt x="43" y="105"/>
                      <a:pt x="34" y="102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2" y="71"/>
                      <a:pt x="0" y="62"/>
                      <a:pt x="0" y="53"/>
                    </a:cubicBezTo>
                    <a:cubicBezTo>
                      <a:pt x="0" y="44"/>
                      <a:pt x="2" y="35"/>
                      <a:pt x="7" y="27"/>
                    </a:cubicBezTo>
                    <a:cubicBezTo>
                      <a:pt x="12" y="19"/>
                      <a:pt x="18" y="11"/>
                      <a:pt x="26" y="7"/>
                    </a:cubicBezTo>
                    <a:cubicBezTo>
                      <a:pt x="34" y="2"/>
                      <a:pt x="43" y="0"/>
                      <a:pt x="52" y="0"/>
                    </a:cubicBezTo>
                    <a:cubicBezTo>
                      <a:pt x="61" y="0"/>
                      <a:pt x="71" y="2"/>
                      <a:pt x="78" y="7"/>
                    </a:cubicBezTo>
                    <a:cubicBezTo>
                      <a:pt x="86" y="11"/>
                      <a:pt x="93" y="19"/>
                      <a:pt x="98" y="27"/>
                    </a:cubicBezTo>
                    <a:cubicBezTo>
                      <a:pt x="102" y="35"/>
                      <a:pt x="105" y="44"/>
                      <a:pt x="105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19"/>
              <p:cNvSpPr/>
              <p:nvPr/>
            </p:nvSpPr>
            <p:spPr>
              <a:xfrm rot="5400000">
                <a:off x="166680" y="3100090"/>
                <a:ext cx="37800" cy="37800"/>
              </a:xfrm>
              <a:custGeom>
                <a:rect b="b" l="l" r="r" t="t"/>
                <a:pathLst>
                  <a:path extrusionOk="0" h="105" w="105">
                    <a:moveTo>
                      <a:pt x="105" y="53"/>
                    </a:moveTo>
                    <a:cubicBezTo>
                      <a:pt x="105" y="62"/>
                      <a:pt x="103" y="71"/>
                      <a:pt x="98" y="79"/>
                    </a:cubicBezTo>
                    <a:cubicBezTo>
                      <a:pt x="94" y="87"/>
                      <a:pt x="86" y="93"/>
                      <a:pt x="78" y="98"/>
                    </a:cubicBezTo>
                    <a:cubicBezTo>
                      <a:pt x="70" y="102"/>
                      <a:pt x="61" y="105"/>
                      <a:pt x="52" y="105"/>
                    </a:cubicBezTo>
                    <a:cubicBezTo>
                      <a:pt x="43" y="105"/>
                      <a:pt x="34" y="102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5"/>
                      <a:pt x="7" y="27"/>
                    </a:cubicBezTo>
                    <a:cubicBezTo>
                      <a:pt x="11" y="19"/>
                      <a:pt x="18" y="11"/>
                      <a:pt x="26" y="7"/>
                    </a:cubicBezTo>
                    <a:cubicBezTo>
                      <a:pt x="34" y="2"/>
                      <a:pt x="43" y="0"/>
                      <a:pt x="52" y="0"/>
                    </a:cubicBezTo>
                    <a:cubicBezTo>
                      <a:pt x="61" y="0"/>
                      <a:pt x="70" y="2"/>
                      <a:pt x="78" y="7"/>
                    </a:cubicBezTo>
                    <a:cubicBezTo>
                      <a:pt x="86" y="11"/>
                      <a:pt x="93" y="19"/>
                      <a:pt x="98" y="27"/>
                    </a:cubicBezTo>
                    <a:cubicBezTo>
                      <a:pt x="102" y="35"/>
                      <a:pt x="105" y="44"/>
                      <a:pt x="105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19"/>
              <p:cNvSpPr/>
              <p:nvPr/>
            </p:nvSpPr>
            <p:spPr>
              <a:xfrm rot="5400000">
                <a:off x="166680" y="2870050"/>
                <a:ext cx="37800" cy="37800"/>
              </a:xfrm>
              <a:custGeom>
                <a:rect b="b" l="l" r="r" t="t"/>
                <a:pathLst>
                  <a:path extrusionOk="0" h="105" w="105">
                    <a:moveTo>
                      <a:pt x="105" y="53"/>
                    </a:moveTo>
                    <a:cubicBezTo>
                      <a:pt x="105" y="62"/>
                      <a:pt x="103" y="71"/>
                      <a:pt x="98" y="79"/>
                    </a:cubicBezTo>
                    <a:cubicBezTo>
                      <a:pt x="94" y="87"/>
                      <a:pt x="86" y="93"/>
                      <a:pt x="78" y="98"/>
                    </a:cubicBezTo>
                    <a:cubicBezTo>
                      <a:pt x="70" y="102"/>
                      <a:pt x="61" y="105"/>
                      <a:pt x="52" y="105"/>
                    </a:cubicBezTo>
                    <a:cubicBezTo>
                      <a:pt x="43" y="105"/>
                      <a:pt x="34" y="102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5"/>
                      <a:pt x="7" y="27"/>
                    </a:cubicBezTo>
                    <a:cubicBezTo>
                      <a:pt x="11" y="19"/>
                      <a:pt x="18" y="11"/>
                      <a:pt x="26" y="7"/>
                    </a:cubicBezTo>
                    <a:cubicBezTo>
                      <a:pt x="34" y="2"/>
                      <a:pt x="43" y="0"/>
                      <a:pt x="52" y="0"/>
                    </a:cubicBezTo>
                    <a:cubicBezTo>
                      <a:pt x="61" y="0"/>
                      <a:pt x="70" y="2"/>
                      <a:pt x="78" y="7"/>
                    </a:cubicBezTo>
                    <a:cubicBezTo>
                      <a:pt x="86" y="11"/>
                      <a:pt x="93" y="19"/>
                      <a:pt x="98" y="27"/>
                    </a:cubicBezTo>
                    <a:cubicBezTo>
                      <a:pt x="102" y="35"/>
                      <a:pt x="105" y="44"/>
                      <a:pt x="105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19"/>
              <p:cNvSpPr/>
              <p:nvPr/>
            </p:nvSpPr>
            <p:spPr>
              <a:xfrm rot="5400000">
                <a:off x="166680" y="2640010"/>
                <a:ext cx="37800" cy="37800"/>
              </a:xfrm>
              <a:custGeom>
                <a:rect b="b" l="l" r="r" t="t"/>
                <a:pathLst>
                  <a:path extrusionOk="0" h="105" w="105">
                    <a:moveTo>
                      <a:pt x="105" y="53"/>
                    </a:moveTo>
                    <a:cubicBezTo>
                      <a:pt x="105" y="62"/>
                      <a:pt x="103" y="71"/>
                      <a:pt x="98" y="79"/>
                    </a:cubicBezTo>
                    <a:cubicBezTo>
                      <a:pt x="94" y="87"/>
                      <a:pt x="86" y="93"/>
                      <a:pt x="78" y="98"/>
                    </a:cubicBezTo>
                    <a:cubicBezTo>
                      <a:pt x="70" y="102"/>
                      <a:pt x="61" y="105"/>
                      <a:pt x="52" y="105"/>
                    </a:cubicBezTo>
                    <a:cubicBezTo>
                      <a:pt x="43" y="105"/>
                      <a:pt x="34" y="102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5"/>
                      <a:pt x="7" y="27"/>
                    </a:cubicBezTo>
                    <a:cubicBezTo>
                      <a:pt x="11" y="19"/>
                      <a:pt x="18" y="11"/>
                      <a:pt x="26" y="7"/>
                    </a:cubicBezTo>
                    <a:cubicBezTo>
                      <a:pt x="34" y="2"/>
                      <a:pt x="43" y="0"/>
                      <a:pt x="52" y="0"/>
                    </a:cubicBezTo>
                    <a:cubicBezTo>
                      <a:pt x="61" y="0"/>
                      <a:pt x="70" y="2"/>
                      <a:pt x="78" y="7"/>
                    </a:cubicBezTo>
                    <a:cubicBezTo>
                      <a:pt x="86" y="11"/>
                      <a:pt x="93" y="19"/>
                      <a:pt x="98" y="27"/>
                    </a:cubicBezTo>
                    <a:cubicBezTo>
                      <a:pt x="102" y="35"/>
                      <a:pt x="105" y="44"/>
                      <a:pt x="105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19"/>
              <p:cNvSpPr/>
              <p:nvPr/>
            </p:nvSpPr>
            <p:spPr>
              <a:xfrm rot="5400000">
                <a:off x="166680" y="2409970"/>
                <a:ext cx="37800" cy="37800"/>
              </a:xfrm>
              <a:custGeom>
                <a:rect b="b" l="l" r="r" t="t"/>
                <a:pathLst>
                  <a:path extrusionOk="0" h="105" w="105">
                    <a:moveTo>
                      <a:pt x="105" y="53"/>
                    </a:moveTo>
                    <a:cubicBezTo>
                      <a:pt x="105" y="62"/>
                      <a:pt x="103" y="71"/>
                      <a:pt x="98" y="79"/>
                    </a:cubicBezTo>
                    <a:cubicBezTo>
                      <a:pt x="94" y="87"/>
                      <a:pt x="86" y="93"/>
                      <a:pt x="78" y="98"/>
                    </a:cubicBezTo>
                    <a:cubicBezTo>
                      <a:pt x="70" y="102"/>
                      <a:pt x="61" y="105"/>
                      <a:pt x="52" y="105"/>
                    </a:cubicBezTo>
                    <a:cubicBezTo>
                      <a:pt x="43" y="105"/>
                      <a:pt x="34" y="102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5"/>
                      <a:pt x="7" y="27"/>
                    </a:cubicBezTo>
                    <a:cubicBezTo>
                      <a:pt x="11" y="19"/>
                      <a:pt x="18" y="11"/>
                      <a:pt x="26" y="7"/>
                    </a:cubicBezTo>
                    <a:cubicBezTo>
                      <a:pt x="34" y="2"/>
                      <a:pt x="43" y="0"/>
                      <a:pt x="52" y="0"/>
                    </a:cubicBezTo>
                    <a:cubicBezTo>
                      <a:pt x="61" y="0"/>
                      <a:pt x="70" y="2"/>
                      <a:pt x="78" y="7"/>
                    </a:cubicBezTo>
                    <a:cubicBezTo>
                      <a:pt x="86" y="11"/>
                      <a:pt x="93" y="19"/>
                      <a:pt x="98" y="27"/>
                    </a:cubicBezTo>
                    <a:cubicBezTo>
                      <a:pt x="102" y="35"/>
                      <a:pt x="105" y="44"/>
                      <a:pt x="105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19"/>
              <p:cNvSpPr/>
              <p:nvPr/>
            </p:nvSpPr>
            <p:spPr>
              <a:xfrm rot="5400000">
                <a:off x="166680" y="2179930"/>
                <a:ext cx="37800" cy="37800"/>
              </a:xfrm>
              <a:custGeom>
                <a:rect b="b" l="l" r="r" t="t"/>
                <a:pathLst>
                  <a:path extrusionOk="0" h="105" w="105">
                    <a:moveTo>
                      <a:pt x="105" y="53"/>
                    </a:moveTo>
                    <a:cubicBezTo>
                      <a:pt x="105" y="62"/>
                      <a:pt x="103" y="71"/>
                      <a:pt x="98" y="79"/>
                    </a:cubicBezTo>
                    <a:cubicBezTo>
                      <a:pt x="94" y="87"/>
                      <a:pt x="86" y="93"/>
                      <a:pt x="78" y="98"/>
                    </a:cubicBezTo>
                    <a:cubicBezTo>
                      <a:pt x="70" y="102"/>
                      <a:pt x="61" y="105"/>
                      <a:pt x="52" y="105"/>
                    </a:cubicBezTo>
                    <a:cubicBezTo>
                      <a:pt x="43" y="105"/>
                      <a:pt x="34" y="102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5"/>
                      <a:pt x="7" y="27"/>
                    </a:cubicBezTo>
                    <a:cubicBezTo>
                      <a:pt x="11" y="19"/>
                      <a:pt x="18" y="11"/>
                      <a:pt x="26" y="7"/>
                    </a:cubicBezTo>
                    <a:cubicBezTo>
                      <a:pt x="34" y="2"/>
                      <a:pt x="43" y="0"/>
                      <a:pt x="52" y="0"/>
                    </a:cubicBezTo>
                    <a:cubicBezTo>
                      <a:pt x="61" y="0"/>
                      <a:pt x="70" y="2"/>
                      <a:pt x="78" y="7"/>
                    </a:cubicBezTo>
                    <a:cubicBezTo>
                      <a:pt x="86" y="11"/>
                      <a:pt x="93" y="19"/>
                      <a:pt x="98" y="27"/>
                    </a:cubicBezTo>
                    <a:cubicBezTo>
                      <a:pt x="102" y="35"/>
                      <a:pt x="105" y="44"/>
                      <a:pt x="105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19"/>
              <p:cNvSpPr/>
              <p:nvPr/>
            </p:nvSpPr>
            <p:spPr>
              <a:xfrm rot="5400000">
                <a:off x="166680" y="1949890"/>
                <a:ext cx="37800" cy="37800"/>
              </a:xfrm>
              <a:custGeom>
                <a:rect b="b" l="l" r="r" t="t"/>
                <a:pathLst>
                  <a:path extrusionOk="0" h="105" w="105">
                    <a:moveTo>
                      <a:pt x="105" y="53"/>
                    </a:moveTo>
                    <a:cubicBezTo>
                      <a:pt x="105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2"/>
                      <a:pt x="61" y="105"/>
                      <a:pt x="52" y="105"/>
                    </a:cubicBezTo>
                    <a:cubicBezTo>
                      <a:pt x="43" y="105"/>
                      <a:pt x="34" y="102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5"/>
                      <a:pt x="7" y="27"/>
                    </a:cubicBezTo>
                    <a:cubicBezTo>
                      <a:pt x="11" y="19"/>
                      <a:pt x="18" y="11"/>
                      <a:pt x="26" y="7"/>
                    </a:cubicBezTo>
                    <a:cubicBezTo>
                      <a:pt x="34" y="2"/>
                      <a:pt x="43" y="0"/>
                      <a:pt x="52" y="0"/>
                    </a:cubicBezTo>
                    <a:cubicBezTo>
                      <a:pt x="61" y="0"/>
                      <a:pt x="70" y="2"/>
                      <a:pt x="78" y="7"/>
                    </a:cubicBezTo>
                    <a:cubicBezTo>
                      <a:pt x="86" y="11"/>
                      <a:pt x="93" y="19"/>
                      <a:pt x="97" y="27"/>
                    </a:cubicBezTo>
                    <a:cubicBezTo>
                      <a:pt x="102" y="35"/>
                      <a:pt x="105" y="44"/>
                      <a:pt x="105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19"/>
              <p:cNvSpPr/>
              <p:nvPr/>
            </p:nvSpPr>
            <p:spPr>
              <a:xfrm rot="5400000">
                <a:off x="166860" y="171967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2"/>
                      <a:pt x="61" y="105"/>
                      <a:pt x="52" y="105"/>
                    </a:cubicBezTo>
                    <a:cubicBezTo>
                      <a:pt x="43" y="105"/>
                      <a:pt x="34" y="102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5"/>
                      <a:pt x="7" y="27"/>
                    </a:cubicBezTo>
                    <a:cubicBezTo>
                      <a:pt x="11" y="19"/>
                      <a:pt x="18" y="11"/>
                      <a:pt x="26" y="7"/>
                    </a:cubicBezTo>
                    <a:cubicBezTo>
                      <a:pt x="34" y="2"/>
                      <a:pt x="43" y="0"/>
                      <a:pt x="52" y="0"/>
                    </a:cubicBezTo>
                    <a:cubicBezTo>
                      <a:pt x="61" y="0"/>
                      <a:pt x="70" y="2"/>
                      <a:pt x="78" y="7"/>
                    </a:cubicBezTo>
                    <a:cubicBezTo>
                      <a:pt x="86" y="11"/>
                      <a:pt x="93" y="19"/>
                      <a:pt x="97" y="27"/>
                    </a:cubicBezTo>
                    <a:cubicBezTo>
                      <a:pt x="102" y="35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6" name="Google Shape;1446;p19"/>
            <p:cNvGrpSpPr/>
            <p:nvPr/>
          </p:nvGrpSpPr>
          <p:grpSpPr>
            <a:xfrm>
              <a:off x="8554628" y="675853"/>
              <a:ext cx="1189933" cy="1196095"/>
              <a:chOff x="5120955" y="1803155"/>
              <a:chExt cx="1529280" cy="1537200"/>
            </a:xfrm>
          </p:grpSpPr>
          <p:sp>
            <p:nvSpPr>
              <p:cNvPr id="1447" name="Google Shape;1447;p19"/>
              <p:cNvSpPr/>
              <p:nvPr/>
            </p:nvSpPr>
            <p:spPr>
              <a:xfrm>
                <a:off x="5854995" y="1803155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71" y="85"/>
                    </a:moveTo>
                    <a:cubicBezTo>
                      <a:pt x="171" y="132"/>
                      <a:pt x="132" y="170"/>
                      <a:pt x="85" y="170"/>
                    </a:cubicBezTo>
                    <a:cubicBezTo>
                      <a:pt x="37" y="170"/>
                      <a:pt x="0" y="132"/>
                      <a:pt x="0" y="85"/>
                    </a:cubicBezTo>
                    <a:cubicBezTo>
                      <a:pt x="0" y="38"/>
                      <a:pt x="37" y="0"/>
                      <a:pt x="85" y="0"/>
                    </a:cubicBezTo>
                    <a:cubicBezTo>
                      <a:pt x="132" y="0"/>
                      <a:pt x="171" y="38"/>
                      <a:pt x="171" y="8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19"/>
              <p:cNvSpPr/>
              <p:nvPr/>
            </p:nvSpPr>
            <p:spPr>
              <a:xfrm>
                <a:off x="5701635" y="1819355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69" y="67"/>
                    </a:moveTo>
                    <a:cubicBezTo>
                      <a:pt x="179" y="113"/>
                      <a:pt x="149" y="158"/>
                      <a:pt x="103" y="168"/>
                    </a:cubicBezTo>
                    <a:cubicBezTo>
                      <a:pt x="57" y="178"/>
                      <a:pt x="12" y="149"/>
                      <a:pt x="2" y="103"/>
                    </a:cubicBezTo>
                    <a:cubicBezTo>
                      <a:pt x="-8" y="57"/>
                      <a:pt x="22" y="11"/>
                      <a:pt x="68" y="1"/>
                    </a:cubicBezTo>
                    <a:cubicBezTo>
                      <a:pt x="114" y="-8"/>
                      <a:pt x="159" y="21"/>
                      <a:pt x="169" y="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19"/>
              <p:cNvSpPr/>
              <p:nvPr/>
            </p:nvSpPr>
            <p:spPr>
              <a:xfrm>
                <a:off x="5554755" y="1866875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164" y="50"/>
                    </a:moveTo>
                    <a:cubicBezTo>
                      <a:pt x="183" y="93"/>
                      <a:pt x="163" y="144"/>
                      <a:pt x="121" y="163"/>
                    </a:cubicBezTo>
                    <a:cubicBezTo>
                      <a:pt x="77" y="182"/>
                      <a:pt x="27" y="163"/>
                      <a:pt x="8" y="120"/>
                    </a:cubicBezTo>
                    <a:cubicBezTo>
                      <a:pt x="-11" y="77"/>
                      <a:pt x="8" y="26"/>
                      <a:pt x="51" y="7"/>
                    </a:cubicBezTo>
                    <a:cubicBezTo>
                      <a:pt x="94" y="-12"/>
                      <a:pt x="145" y="7"/>
                      <a:pt x="164" y="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19"/>
              <p:cNvSpPr/>
              <p:nvPr/>
            </p:nvSpPr>
            <p:spPr>
              <a:xfrm>
                <a:off x="5421195" y="1943915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155" y="35"/>
                    </a:moveTo>
                    <a:cubicBezTo>
                      <a:pt x="183" y="73"/>
                      <a:pt x="174" y="127"/>
                      <a:pt x="136" y="154"/>
                    </a:cubicBezTo>
                    <a:cubicBezTo>
                      <a:pt x="98" y="182"/>
                      <a:pt x="45" y="174"/>
                      <a:pt x="17" y="135"/>
                    </a:cubicBezTo>
                    <a:cubicBezTo>
                      <a:pt x="-11" y="97"/>
                      <a:pt x="-2" y="44"/>
                      <a:pt x="36" y="16"/>
                    </a:cubicBezTo>
                    <a:cubicBezTo>
                      <a:pt x="74" y="-11"/>
                      <a:pt x="127" y="-3"/>
                      <a:pt x="155" y="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1" name="Google Shape;1451;p19"/>
              <p:cNvSpPr/>
              <p:nvPr/>
            </p:nvSpPr>
            <p:spPr>
              <a:xfrm>
                <a:off x="5306715" y="2047235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142" y="22"/>
                    </a:moveTo>
                    <a:cubicBezTo>
                      <a:pt x="177" y="53"/>
                      <a:pt x="180" y="107"/>
                      <a:pt x="149" y="142"/>
                    </a:cubicBezTo>
                    <a:cubicBezTo>
                      <a:pt x="117" y="177"/>
                      <a:pt x="63" y="180"/>
                      <a:pt x="28" y="148"/>
                    </a:cubicBezTo>
                    <a:cubicBezTo>
                      <a:pt x="-7" y="117"/>
                      <a:pt x="-9" y="63"/>
                      <a:pt x="22" y="28"/>
                    </a:cubicBezTo>
                    <a:cubicBezTo>
                      <a:pt x="53" y="-7"/>
                      <a:pt x="107" y="-10"/>
                      <a:pt x="142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p19"/>
              <p:cNvSpPr/>
              <p:nvPr/>
            </p:nvSpPr>
            <p:spPr>
              <a:xfrm>
                <a:off x="5215995" y="2172155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128" y="11"/>
                    </a:moveTo>
                    <a:cubicBezTo>
                      <a:pt x="169" y="34"/>
                      <a:pt x="183" y="87"/>
                      <a:pt x="159" y="127"/>
                    </a:cubicBezTo>
                    <a:cubicBezTo>
                      <a:pt x="136" y="168"/>
                      <a:pt x="84" y="182"/>
                      <a:pt x="43" y="159"/>
                    </a:cubicBezTo>
                    <a:cubicBezTo>
                      <a:pt x="2" y="135"/>
                      <a:pt x="-12" y="83"/>
                      <a:pt x="12" y="42"/>
                    </a:cubicBezTo>
                    <a:cubicBezTo>
                      <a:pt x="35" y="1"/>
                      <a:pt x="87" y="-12"/>
                      <a:pt x="128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19"/>
              <p:cNvSpPr/>
              <p:nvPr/>
            </p:nvSpPr>
            <p:spPr>
              <a:xfrm>
                <a:off x="5153355" y="231291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111" y="4"/>
                    </a:moveTo>
                    <a:cubicBezTo>
                      <a:pt x="156" y="19"/>
                      <a:pt x="181" y="67"/>
                      <a:pt x="166" y="112"/>
                    </a:cubicBezTo>
                    <a:cubicBezTo>
                      <a:pt x="151" y="156"/>
                      <a:pt x="104" y="181"/>
                      <a:pt x="59" y="166"/>
                    </a:cubicBezTo>
                    <a:cubicBezTo>
                      <a:pt x="14" y="152"/>
                      <a:pt x="-10" y="104"/>
                      <a:pt x="4" y="59"/>
                    </a:cubicBezTo>
                    <a:cubicBezTo>
                      <a:pt x="19" y="14"/>
                      <a:pt x="67" y="-10"/>
                      <a:pt x="111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19"/>
              <p:cNvSpPr/>
              <p:nvPr/>
            </p:nvSpPr>
            <p:spPr>
              <a:xfrm>
                <a:off x="5120955" y="2464115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95" y="0"/>
                    </a:moveTo>
                    <a:cubicBezTo>
                      <a:pt x="142" y="5"/>
                      <a:pt x="176" y="46"/>
                      <a:pt x="171" y="93"/>
                    </a:cubicBezTo>
                    <a:cubicBezTo>
                      <a:pt x="166" y="140"/>
                      <a:pt x="124" y="174"/>
                      <a:pt x="77" y="169"/>
                    </a:cubicBezTo>
                    <a:cubicBezTo>
                      <a:pt x="30" y="164"/>
                      <a:pt x="-4" y="122"/>
                      <a:pt x="1" y="75"/>
                    </a:cubicBezTo>
                    <a:cubicBezTo>
                      <a:pt x="6" y="29"/>
                      <a:pt x="48" y="-5"/>
                      <a:pt x="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5" name="Google Shape;1455;p19"/>
              <p:cNvSpPr/>
              <p:nvPr/>
            </p:nvSpPr>
            <p:spPr>
              <a:xfrm>
                <a:off x="5120955" y="2618195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77" y="0"/>
                    </a:moveTo>
                    <a:cubicBezTo>
                      <a:pt x="124" y="-5"/>
                      <a:pt x="166" y="29"/>
                      <a:pt x="171" y="76"/>
                    </a:cubicBezTo>
                    <a:cubicBezTo>
                      <a:pt x="176" y="123"/>
                      <a:pt x="142" y="165"/>
                      <a:pt x="95" y="170"/>
                    </a:cubicBezTo>
                    <a:cubicBezTo>
                      <a:pt x="48" y="175"/>
                      <a:pt x="6" y="140"/>
                      <a:pt x="1" y="94"/>
                    </a:cubicBezTo>
                    <a:cubicBezTo>
                      <a:pt x="-4" y="47"/>
                      <a:pt x="30" y="5"/>
                      <a:pt x="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19"/>
              <p:cNvSpPr/>
              <p:nvPr/>
            </p:nvSpPr>
            <p:spPr>
              <a:xfrm>
                <a:off x="5153355" y="276903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59" y="4"/>
                    </a:moveTo>
                    <a:cubicBezTo>
                      <a:pt x="104" y="-11"/>
                      <a:pt x="152" y="14"/>
                      <a:pt x="166" y="59"/>
                    </a:cubicBezTo>
                    <a:cubicBezTo>
                      <a:pt x="181" y="104"/>
                      <a:pt x="156" y="152"/>
                      <a:pt x="112" y="166"/>
                    </a:cubicBezTo>
                    <a:cubicBezTo>
                      <a:pt x="67" y="181"/>
                      <a:pt x="19" y="156"/>
                      <a:pt x="4" y="111"/>
                    </a:cubicBezTo>
                    <a:cubicBezTo>
                      <a:pt x="-10" y="66"/>
                      <a:pt x="14" y="18"/>
                      <a:pt x="59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19"/>
              <p:cNvSpPr/>
              <p:nvPr/>
            </p:nvSpPr>
            <p:spPr>
              <a:xfrm>
                <a:off x="5215995" y="290979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43" y="12"/>
                    </a:moveTo>
                    <a:cubicBezTo>
                      <a:pt x="84" y="-12"/>
                      <a:pt x="136" y="2"/>
                      <a:pt x="159" y="43"/>
                    </a:cubicBezTo>
                    <a:cubicBezTo>
                      <a:pt x="183" y="84"/>
                      <a:pt x="169" y="136"/>
                      <a:pt x="128" y="159"/>
                    </a:cubicBezTo>
                    <a:cubicBezTo>
                      <a:pt x="87" y="183"/>
                      <a:pt x="35" y="169"/>
                      <a:pt x="12" y="128"/>
                    </a:cubicBezTo>
                    <a:cubicBezTo>
                      <a:pt x="-12" y="87"/>
                      <a:pt x="2" y="35"/>
                      <a:pt x="43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19"/>
              <p:cNvSpPr/>
              <p:nvPr/>
            </p:nvSpPr>
            <p:spPr>
              <a:xfrm>
                <a:off x="5306715" y="3034715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28" y="22"/>
                    </a:moveTo>
                    <a:cubicBezTo>
                      <a:pt x="63" y="-10"/>
                      <a:pt x="117" y="-7"/>
                      <a:pt x="149" y="28"/>
                    </a:cubicBezTo>
                    <a:cubicBezTo>
                      <a:pt x="180" y="63"/>
                      <a:pt x="177" y="117"/>
                      <a:pt x="142" y="148"/>
                    </a:cubicBezTo>
                    <a:cubicBezTo>
                      <a:pt x="107" y="180"/>
                      <a:pt x="54" y="177"/>
                      <a:pt x="22" y="142"/>
                    </a:cubicBezTo>
                    <a:cubicBezTo>
                      <a:pt x="-9" y="107"/>
                      <a:pt x="-7" y="53"/>
                      <a:pt x="28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Google Shape;1459;p19"/>
              <p:cNvSpPr/>
              <p:nvPr/>
            </p:nvSpPr>
            <p:spPr>
              <a:xfrm>
                <a:off x="5421195" y="3138035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7" y="35"/>
                    </a:moveTo>
                    <a:cubicBezTo>
                      <a:pt x="44" y="-3"/>
                      <a:pt x="98" y="-12"/>
                      <a:pt x="136" y="16"/>
                    </a:cubicBezTo>
                    <a:cubicBezTo>
                      <a:pt x="174" y="43"/>
                      <a:pt x="182" y="97"/>
                      <a:pt x="155" y="135"/>
                    </a:cubicBezTo>
                    <a:cubicBezTo>
                      <a:pt x="127" y="173"/>
                      <a:pt x="74" y="181"/>
                      <a:pt x="36" y="154"/>
                    </a:cubicBezTo>
                    <a:cubicBezTo>
                      <a:pt x="-3" y="126"/>
                      <a:pt x="-11" y="73"/>
                      <a:pt x="17" y="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0" name="Google Shape;1460;p19"/>
              <p:cNvSpPr/>
              <p:nvPr/>
            </p:nvSpPr>
            <p:spPr>
              <a:xfrm>
                <a:off x="5554755" y="3215075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8" y="50"/>
                    </a:moveTo>
                    <a:cubicBezTo>
                      <a:pt x="27" y="7"/>
                      <a:pt x="77" y="-12"/>
                      <a:pt x="120" y="7"/>
                    </a:cubicBezTo>
                    <a:cubicBezTo>
                      <a:pt x="163" y="26"/>
                      <a:pt x="183" y="77"/>
                      <a:pt x="163" y="120"/>
                    </a:cubicBezTo>
                    <a:cubicBezTo>
                      <a:pt x="144" y="163"/>
                      <a:pt x="94" y="182"/>
                      <a:pt x="51" y="163"/>
                    </a:cubicBezTo>
                    <a:cubicBezTo>
                      <a:pt x="8" y="144"/>
                      <a:pt x="-11" y="93"/>
                      <a:pt x="8" y="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p19"/>
              <p:cNvSpPr/>
              <p:nvPr/>
            </p:nvSpPr>
            <p:spPr>
              <a:xfrm>
                <a:off x="5701635" y="3262595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2" y="68"/>
                    </a:moveTo>
                    <a:cubicBezTo>
                      <a:pt x="12" y="22"/>
                      <a:pt x="57" y="-8"/>
                      <a:pt x="103" y="2"/>
                    </a:cubicBezTo>
                    <a:cubicBezTo>
                      <a:pt x="149" y="12"/>
                      <a:pt x="179" y="57"/>
                      <a:pt x="169" y="103"/>
                    </a:cubicBezTo>
                    <a:cubicBezTo>
                      <a:pt x="159" y="149"/>
                      <a:pt x="114" y="179"/>
                      <a:pt x="67" y="169"/>
                    </a:cubicBezTo>
                    <a:cubicBezTo>
                      <a:pt x="22" y="159"/>
                      <a:pt x="-8" y="114"/>
                      <a:pt x="2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19"/>
              <p:cNvSpPr/>
              <p:nvPr/>
            </p:nvSpPr>
            <p:spPr>
              <a:xfrm>
                <a:off x="5854995" y="3278795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0" y="85"/>
                    </a:move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1" y="38"/>
                      <a:pt x="171" y="85"/>
                    </a:cubicBezTo>
                    <a:cubicBezTo>
                      <a:pt x="171" y="132"/>
                      <a:pt x="133" y="171"/>
                      <a:pt x="86" y="171"/>
                    </a:cubicBezTo>
                    <a:cubicBezTo>
                      <a:pt x="39" y="171"/>
                      <a:pt x="1" y="132"/>
                      <a:pt x="1" y="85"/>
                    </a:cubicBezTo>
                    <a:lnTo>
                      <a:pt x="0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3" name="Google Shape;1463;p19"/>
              <p:cNvSpPr/>
              <p:nvPr/>
            </p:nvSpPr>
            <p:spPr>
              <a:xfrm>
                <a:off x="6008355" y="326259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2" y="103"/>
                    </a:moveTo>
                    <a:cubicBezTo>
                      <a:pt x="-7" y="57"/>
                      <a:pt x="22" y="12"/>
                      <a:pt x="68" y="2"/>
                    </a:cubicBezTo>
                    <a:cubicBezTo>
                      <a:pt x="114" y="-8"/>
                      <a:pt x="159" y="22"/>
                      <a:pt x="169" y="68"/>
                    </a:cubicBezTo>
                    <a:cubicBezTo>
                      <a:pt x="179" y="114"/>
                      <a:pt x="149" y="159"/>
                      <a:pt x="104" y="169"/>
                    </a:cubicBezTo>
                    <a:cubicBezTo>
                      <a:pt x="58" y="179"/>
                      <a:pt x="12" y="149"/>
                      <a:pt x="3" y="103"/>
                    </a:cubicBezTo>
                    <a:lnTo>
                      <a:pt x="2" y="1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4" name="Google Shape;1464;p19"/>
              <p:cNvSpPr/>
              <p:nvPr/>
            </p:nvSpPr>
            <p:spPr>
              <a:xfrm>
                <a:off x="6154875" y="3215075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8" y="120"/>
                    </a:moveTo>
                    <a:cubicBezTo>
                      <a:pt x="-11" y="77"/>
                      <a:pt x="8" y="27"/>
                      <a:pt x="51" y="7"/>
                    </a:cubicBezTo>
                    <a:cubicBezTo>
                      <a:pt x="94" y="-12"/>
                      <a:pt x="145" y="7"/>
                      <a:pt x="164" y="51"/>
                    </a:cubicBezTo>
                    <a:cubicBezTo>
                      <a:pt x="183" y="94"/>
                      <a:pt x="164" y="144"/>
                      <a:pt x="121" y="163"/>
                    </a:cubicBezTo>
                    <a:cubicBezTo>
                      <a:pt x="78" y="182"/>
                      <a:pt x="28" y="163"/>
                      <a:pt x="8" y="1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19"/>
              <p:cNvSpPr/>
              <p:nvPr/>
            </p:nvSpPr>
            <p:spPr>
              <a:xfrm>
                <a:off x="6288795" y="3138035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16" y="135"/>
                    </a:moveTo>
                    <a:cubicBezTo>
                      <a:pt x="-11" y="97"/>
                      <a:pt x="-3" y="44"/>
                      <a:pt x="35" y="16"/>
                    </a:cubicBezTo>
                    <a:cubicBezTo>
                      <a:pt x="73" y="-12"/>
                      <a:pt x="127" y="-3"/>
                      <a:pt x="154" y="35"/>
                    </a:cubicBezTo>
                    <a:cubicBezTo>
                      <a:pt x="182" y="73"/>
                      <a:pt x="173" y="126"/>
                      <a:pt x="135" y="154"/>
                    </a:cubicBezTo>
                    <a:cubicBezTo>
                      <a:pt x="98" y="182"/>
                      <a:pt x="44" y="173"/>
                      <a:pt x="16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p19"/>
              <p:cNvSpPr/>
              <p:nvPr/>
            </p:nvSpPr>
            <p:spPr>
              <a:xfrm>
                <a:off x="6403275" y="303471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29" y="149"/>
                    </a:moveTo>
                    <a:cubicBezTo>
                      <a:pt x="-6" y="117"/>
                      <a:pt x="-9" y="63"/>
                      <a:pt x="22" y="28"/>
                    </a:cubicBezTo>
                    <a:cubicBezTo>
                      <a:pt x="54" y="-7"/>
                      <a:pt x="108" y="-9"/>
                      <a:pt x="143" y="22"/>
                    </a:cubicBezTo>
                    <a:cubicBezTo>
                      <a:pt x="178" y="53"/>
                      <a:pt x="180" y="107"/>
                      <a:pt x="149" y="142"/>
                    </a:cubicBezTo>
                    <a:cubicBezTo>
                      <a:pt x="117" y="177"/>
                      <a:pt x="64" y="180"/>
                      <a:pt x="29" y="1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7" name="Google Shape;1467;p19"/>
              <p:cNvSpPr/>
              <p:nvPr/>
            </p:nvSpPr>
            <p:spPr>
              <a:xfrm>
                <a:off x="6493995" y="290979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43" y="159"/>
                    </a:moveTo>
                    <a:cubicBezTo>
                      <a:pt x="2" y="136"/>
                      <a:pt x="-12" y="84"/>
                      <a:pt x="12" y="43"/>
                    </a:cubicBezTo>
                    <a:cubicBezTo>
                      <a:pt x="35" y="2"/>
                      <a:pt x="87" y="-12"/>
                      <a:pt x="127" y="12"/>
                    </a:cubicBezTo>
                    <a:cubicBezTo>
                      <a:pt x="168" y="35"/>
                      <a:pt x="182" y="87"/>
                      <a:pt x="158" y="128"/>
                    </a:cubicBezTo>
                    <a:cubicBezTo>
                      <a:pt x="135" y="169"/>
                      <a:pt x="83" y="183"/>
                      <a:pt x="43" y="1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8" name="Google Shape;1468;p19"/>
              <p:cNvSpPr/>
              <p:nvPr/>
            </p:nvSpPr>
            <p:spPr>
              <a:xfrm>
                <a:off x="6556635" y="276903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59" y="166"/>
                    </a:moveTo>
                    <a:cubicBezTo>
                      <a:pt x="14" y="152"/>
                      <a:pt x="-11" y="104"/>
                      <a:pt x="4" y="59"/>
                    </a:cubicBezTo>
                    <a:cubicBezTo>
                      <a:pt x="18" y="14"/>
                      <a:pt x="67" y="-10"/>
                      <a:pt x="111" y="4"/>
                    </a:cubicBezTo>
                    <a:cubicBezTo>
                      <a:pt x="156" y="19"/>
                      <a:pt x="180" y="67"/>
                      <a:pt x="166" y="112"/>
                    </a:cubicBezTo>
                    <a:cubicBezTo>
                      <a:pt x="151" y="156"/>
                      <a:pt x="103" y="181"/>
                      <a:pt x="59" y="1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19"/>
              <p:cNvSpPr/>
              <p:nvPr/>
            </p:nvSpPr>
            <p:spPr>
              <a:xfrm>
                <a:off x="6588675" y="2618195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76" y="170"/>
                    </a:moveTo>
                    <a:cubicBezTo>
                      <a:pt x="29" y="165"/>
                      <a:pt x="-5" y="123"/>
                      <a:pt x="0" y="76"/>
                    </a:cubicBezTo>
                    <a:cubicBezTo>
                      <a:pt x="5" y="29"/>
                      <a:pt x="47" y="-5"/>
                      <a:pt x="94" y="0"/>
                    </a:cubicBezTo>
                    <a:cubicBezTo>
                      <a:pt x="141" y="5"/>
                      <a:pt x="174" y="47"/>
                      <a:pt x="170" y="94"/>
                    </a:cubicBezTo>
                    <a:cubicBezTo>
                      <a:pt x="165" y="141"/>
                      <a:pt x="123" y="175"/>
                      <a:pt x="76" y="17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19"/>
              <p:cNvSpPr/>
              <p:nvPr/>
            </p:nvSpPr>
            <p:spPr>
              <a:xfrm>
                <a:off x="6588675" y="2464115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94" y="169"/>
                    </a:moveTo>
                    <a:cubicBezTo>
                      <a:pt x="47" y="174"/>
                      <a:pt x="5" y="140"/>
                      <a:pt x="0" y="93"/>
                    </a:cubicBezTo>
                    <a:cubicBezTo>
                      <a:pt x="-5" y="47"/>
                      <a:pt x="29" y="5"/>
                      <a:pt x="76" y="0"/>
                    </a:cubicBezTo>
                    <a:cubicBezTo>
                      <a:pt x="123" y="-5"/>
                      <a:pt x="165" y="29"/>
                      <a:pt x="170" y="76"/>
                    </a:cubicBezTo>
                    <a:cubicBezTo>
                      <a:pt x="174" y="122"/>
                      <a:pt x="141" y="164"/>
                      <a:pt x="94" y="1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19"/>
              <p:cNvSpPr/>
              <p:nvPr/>
            </p:nvSpPr>
            <p:spPr>
              <a:xfrm>
                <a:off x="6556635" y="231291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111" y="166"/>
                    </a:moveTo>
                    <a:cubicBezTo>
                      <a:pt x="66" y="181"/>
                      <a:pt x="18" y="156"/>
                      <a:pt x="4" y="112"/>
                    </a:cubicBezTo>
                    <a:cubicBezTo>
                      <a:pt x="-11" y="67"/>
                      <a:pt x="14" y="19"/>
                      <a:pt x="59" y="4"/>
                    </a:cubicBezTo>
                    <a:cubicBezTo>
                      <a:pt x="103" y="-10"/>
                      <a:pt x="151" y="14"/>
                      <a:pt x="166" y="59"/>
                    </a:cubicBezTo>
                    <a:cubicBezTo>
                      <a:pt x="180" y="104"/>
                      <a:pt x="156" y="152"/>
                      <a:pt x="111" y="1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2" name="Google Shape;1472;p19"/>
              <p:cNvSpPr/>
              <p:nvPr/>
            </p:nvSpPr>
            <p:spPr>
              <a:xfrm>
                <a:off x="6493995" y="2172155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27" y="159"/>
                    </a:moveTo>
                    <a:cubicBezTo>
                      <a:pt x="86" y="182"/>
                      <a:pt x="35" y="168"/>
                      <a:pt x="12" y="127"/>
                    </a:cubicBezTo>
                    <a:cubicBezTo>
                      <a:pt x="-12" y="87"/>
                      <a:pt x="2" y="34"/>
                      <a:pt x="43" y="11"/>
                    </a:cubicBezTo>
                    <a:cubicBezTo>
                      <a:pt x="83" y="-12"/>
                      <a:pt x="135" y="2"/>
                      <a:pt x="159" y="42"/>
                    </a:cubicBezTo>
                    <a:cubicBezTo>
                      <a:pt x="182" y="83"/>
                      <a:pt x="168" y="135"/>
                      <a:pt x="127" y="1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19"/>
              <p:cNvSpPr/>
              <p:nvPr/>
            </p:nvSpPr>
            <p:spPr>
              <a:xfrm>
                <a:off x="6403275" y="204723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143" y="148"/>
                    </a:moveTo>
                    <a:cubicBezTo>
                      <a:pt x="108" y="180"/>
                      <a:pt x="54" y="177"/>
                      <a:pt x="22" y="142"/>
                    </a:cubicBezTo>
                    <a:cubicBezTo>
                      <a:pt x="-9" y="107"/>
                      <a:pt x="-6" y="53"/>
                      <a:pt x="29" y="22"/>
                    </a:cubicBezTo>
                    <a:cubicBezTo>
                      <a:pt x="64" y="-9"/>
                      <a:pt x="117" y="-7"/>
                      <a:pt x="149" y="28"/>
                    </a:cubicBezTo>
                    <a:cubicBezTo>
                      <a:pt x="181" y="63"/>
                      <a:pt x="177" y="117"/>
                      <a:pt x="143" y="1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19"/>
              <p:cNvSpPr/>
              <p:nvPr/>
            </p:nvSpPr>
            <p:spPr>
              <a:xfrm>
                <a:off x="6288795" y="194391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154" y="135"/>
                    </a:moveTo>
                    <a:cubicBezTo>
                      <a:pt x="127" y="174"/>
                      <a:pt x="73" y="182"/>
                      <a:pt x="35" y="155"/>
                    </a:cubicBezTo>
                    <a:cubicBezTo>
                      <a:pt x="-3" y="127"/>
                      <a:pt x="-11" y="73"/>
                      <a:pt x="17" y="35"/>
                    </a:cubicBezTo>
                    <a:cubicBezTo>
                      <a:pt x="44" y="-3"/>
                      <a:pt x="98" y="-11"/>
                      <a:pt x="136" y="16"/>
                    </a:cubicBezTo>
                    <a:cubicBezTo>
                      <a:pt x="174" y="44"/>
                      <a:pt x="182" y="98"/>
                      <a:pt x="154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p19"/>
              <p:cNvSpPr/>
              <p:nvPr/>
            </p:nvSpPr>
            <p:spPr>
              <a:xfrm>
                <a:off x="6155235" y="186687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163" y="120"/>
                    </a:moveTo>
                    <a:cubicBezTo>
                      <a:pt x="144" y="163"/>
                      <a:pt x="94" y="182"/>
                      <a:pt x="51" y="163"/>
                    </a:cubicBezTo>
                    <a:cubicBezTo>
                      <a:pt x="8" y="144"/>
                      <a:pt x="-12" y="94"/>
                      <a:pt x="8" y="50"/>
                    </a:cubicBezTo>
                    <a:cubicBezTo>
                      <a:pt x="27" y="8"/>
                      <a:pt x="77" y="-12"/>
                      <a:pt x="120" y="7"/>
                    </a:cubicBezTo>
                    <a:cubicBezTo>
                      <a:pt x="163" y="27"/>
                      <a:pt x="182" y="77"/>
                      <a:pt x="163" y="1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p19"/>
              <p:cNvSpPr/>
              <p:nvPr/>
            </p:nvSpPr>
            <p:spPr>
              <a:xfrm>
                <a:off x="6008355" y="1819355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169" y="103"/>
                    </a:moveTo>
                    <a:cubicBezTo>
                      <a:pt x="159" y="149"/>
                      <a:pt x="114" y="178"/>
                      <a:pt x="68" y="168"/>
                    </a:cubicBezTo>
                    <a:cubicBezTo>
                      <a:pt x="22" y="158"/>
                      <a:pt x="-7" y="113"/>
                      <a:pt x="2" y="67"/>
                    </a:cubicBezTo>
                    <a:cubicBezTo>
                      <a:pt x="12" y="21"/>
                      <a:pt x="57" y="-8"/>
                      <a:pt x="103" y="1"/>
                    </a:cubicBezTo>
                    <a:cubicBezTo>
                      <a:pt x="149" y="11"/>
                      <a:pt x="179" y="57"/>
                      <a:pt x="169" y="102"/>
                    </a:cubicBezTo>
                    <a:lnTo>
                      <a:pt x="169" y="1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79" name="Google Shape;1479;p20"/>
          <p:cNvSpPr txBox="1"/>
          <p:nvPr>
            <p:ph idx="1" type="subTitle"/>
          </p:nvPr>
        </p:nvSpPr>
        <p:spPr>
          <a:xfrm>
            <a:off x="720000" y="1596672"/>
            <a:ext cx="21261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80" name="Google Shape;1480;p20"/>
          <p:cNvSpPr txBox="1"/>
          <p:nvPr>
            <p:ph idx="2" type="subTitle"/>
          </p:nvPr>
        </p:nvSpPr>
        <p:spPr>
          <a:xfrm>
            <a:off x="3509050" y="1596672"/>
            <a:ext cx="21261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81" name="Google Shape;1481;p20"/>
          <p:cNvSpPr txBox="1"/>
          <p:nvPr>
            <p:ph idx="3" type="subTitle"/>
          </p:nvPr>
        </p:nvSpPr>
        <p:spPr>
          <a:xfrm>
            <a:off x="720000" y="3326974"/>
            <a:ext cx="21261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82" name="Google Shape;1482;p20"/>
          <p:cNvSpPr txBox="1"/>
          <p:nvPr>
            <p:ph idx="4" type="subTitle"/>
          </p:nvPr>
        </p:nvSpPr>
        <p:spPr>
          <a:xfrm>
            <a:off x="3509050" y="3326975"/>
            <a:ext cx="21261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83" name="Google Shape;1483;p20"/>
          <p:cNvSpPr txBox="1"/>
          <p:nvPr>
            <p:ph idx="5" type="subTitle"/>
          </p:nvPr>
        </p:nvSpPr>
        <p:spPr>
          <a:xfrm>
            <a:off x="6298025" y="1596672"/>
            <a:ext cx="21261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84" name="Google Shape;1484;p20"/>
          <p:cNvSpPr txBox="1"/>
          <p:nvPr>
            <p:ph idx="6" type="subTitle"/>
          </p:nvPr>
        </p:nvSpPr>
        <p:spPr>
          <a:xfrm>
            <a:off x="6298025" y="3326974"/>
            <a:ext cx="21261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85" name="Google Shape;1485;p20"/>
          <p:cNvSpPr txBox="1"/>
          <p:nvPr>
            <p:ph idx="7" type="subTitle"/>
          </p:nvPr>
        </p:nvSpPr>
        <p:spPr>
          <a:xfrm>
            <a:off x="720000" y="1178656"/>
            <a:ext cx="21261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86" name="Google Shape;1486;p20"/>
          <p:cNvSpPr txBox="1"/>
          <p:nvPr>
            <p:ph idx="8" type="subTitle"/>
          </p:nvPr>
        </p:nvSpPr>
        <p:spPr>
          <a:xfrm>
            <a:off x="3509050" y="1178656"/>
            <a:ext cx="21261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87" name="Google Shape;1487;p20"/>
          <p:cNvSpPr txBox="1"/>
          <p:nvPr>
            <p:ph idx="9" type="subTitle"/>
          </p:nvPr>
        </p:nvSpPr>
        <p:spPr>
          <a:xfrm>
            <a:off x="6298025" y="1178656"/>
            <a:ext cx="21261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88" name="Google Shape;1488;p20"/>
          <p:cNvSpPr txBox="1"/>
          <p:nvPr>
            <p:ph idx="13" type="subTitle"/>
          </p:nvPr>
        </p:nvSpPr>
        <p:spPr>
          <a:xfrm>
            <a:off x="720000" y="2905606"/>
            <a:ext cx="21261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89" name="Google Shape;1489;p20"/>
          <p:cNvSpPr txBox="1"/>
          <p:nvPr>
            <p:ph idx="14" type="subTitle"/>
          </p:nvPr>
        </p:nvSpPr>
        <p:spPr>
          <a:xfrm>
            <a:off x="3509050" y="2905606"/>
            <a:ext cx="21261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90" name="Google Shape;1490;p20"/>
          <p:cNvSpPr txBox="1"/>
          <p:nvPr>
            <p:ph idx="15" type="subTitle"/>
          </p:nvPr>
        </p:nvSpPr>
        <p:spPr>
          <a:xfrm>
            <a:off x="6298025" y="2905606"/>
            <a:ext cx="21261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491" name="Google Shape;1491;p20"/>
          <p:cNvGrpSpPr/>
          <p:nvPr/>
        </p:nvGrpSpPr>
        <p:grpSpPr>
          <a:xfrm>
            <a:off x="141785" y="156540"/>
            <a:ext cx="8811970" cy="4833945"/>
            <a:chOff x="141785" y="156540"/>
            <a:chExt cx="8811970" cy="4833945"/>
          </a:xfrm>
        </p:grpSpPr>
        <p:grpSp>
          <p:nvGrpSpPr>
            <p:cNvPr id="1492" name="Google Shape;1492;p20"/>
            <p:cNvGrpSpPr/>
            <p:nvPr/>
          </p:nvGrpSpPr>
          <p:grpSpPr>
            <a:xfrm>
              <a:off x="7230435" y="4738125"/>
              <a:ext cx="1723320" cy="252360"/>
              <a:chOff x="6532560" y="3929400"/>
              <a:chExt cx="1723320" cy="252360"/>
            </a:xfrm>
          </p:grpSpPr>
          <p:sp>
            <p:nvSpPr>
              <p:cNvPr id="1493" name="Google Shape;1493;p20"/>
              <p:cNvSpPr/>
              <p:nvPr/>
            </p:nvSpPr>
            <p:spPr>
              <a:xfrm>
                <a:off x="8093880" y="3929400"/>
                <a:ext cx="45000" cy="45000"/>
              </a:xfrm>
              <a:custGeom>
                <a:rect b="b" l="l" r="r" t="t"/>
                <a:pathLst>
                  <a:path extrusionOk="0" h="125" w="125">
                    <a:moveTo>
                      <a:pt x="125" y="63"/>
                    </a:moveTo>
                    <a:cubicBezTo>
                      <a:pt x="125" y="74"/>
                      <a:pt x="123" y="84"/>
                      <a:pt x="117" y="94"/>
                    </a:cubicBezTo>
                    <a:cubicBezTo>
                      <a:pt x="111" y="104"/>
                      <a:pt x="104" y="112"/>
                      <a:pt x="94" y="117"/>
                    </a:cubicBezTo>
                    <a:cubicBezTo>
                      <a:pt x="84" y="123"/>
                      <a:pt x="74" y="125"/>
                      <a:pt x="63" y="125"/>
                    </a:cubicBezTo>
                    <a:cubicBezTo>
                      <a:pt x="52" y="125"/>
                      <a:pt x="41" y="123"/>
                      <a:pt x="31" y="117"/>
                    </a:cubicBezTo>
                    <a:cubicBezTo>
                      <a:pt x="22" y="112"/>
                      <a:pt x="14" y="104"/>
                      <a:pt x="8" y="94"/>
                    </a:cubicBezTo>
                    <a:cubicBezTo>
                      <a:pt x="3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8" y="31"/>
                    </a:cubicBezTo>
                    <a:cubicBezTo>
                      <a:pt x="14" y="22"/>
                      <a:pt x="22" y="14"/>
                      <a:pt x="31" y="8"/>
                    </a:cubicBezTo>
                    <a:cubicBezTo>
                      <a:pt x="41" y="3"/>
                      <a:pt x="52" y="0"/>
                      <a:pt x="63" y="0"/>
                    </a:cubicBezTo>
                    <a:cubicBezTo>
                      <a:pt x="74" y="0"/>
                      <a:pt x="84" y="3"/>
                      <a:pt x="94" y="8"/>
                    </a:cubicBezTo>
                    <a:cubicBezTo>
                      <a:pt x="104" y="14"/>
                      <a:pt x="111" y="22"/>
                      <a:pt x="117" y="31"/>
                    </a:cubicBezTo>
                    <a:cubicBezTo>
                      <a:pt x="123" y="41"/>
                      <a:pt x="125" y="52"/>
                      <a:pt x="125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20"/>
              <p:cNvSpPr/>
              <p:nvPr/>
            </p:nvSpPr>
            <p:spPr>
              <a:xfrm>
                <a:off x="8007120" y="3929400"/>
                <a:ext cx="45000" cy="45000"/>
              </a:xfrm>
              <a:custGeom>
                <a:rect b="b" l="l" r="r" t="t"/>
                <a:pathLst>
                  <a:path extrusionOk="0" h="125" w="125">
                    <a:moveTo>
                      <a:pt x="125" y="63"/>
                    </a:moveTo>
                    <a:cubicBezTo>
                      <a:pt x="125" y="74"/>
                      <a:pt x="123" y="84"/>
                      <a:pt x="117" y="94"/>
                    </a:cubicBezTo>
                    <a:cubicBezTo>
                      <a:pt x="112" y="104"/>
                      <a:pt x="104" y="112"/>
                      <a:pt x="94" y="117"/>
                    </a:cubicBezTo>
                    <a:cubicBezTo>
                      <a:pt x="84" y="123"/>
                      <a:pt x="74" y="125"/>
                      <a:pt x="63" y="125"/>
                    </a:cubicBezTo>
                    <a:cubicBezTo>
                      <a:pt x="52" y="125"/>
                      <a:pt x="41" y="123"/>
                      <a:pt x="31" y="117"/>
                    </a:cubicBezTo>
                    <a:cubicBezTo>
                      <a:pt x="22" y="112"/>
                      <a:pt x="14" y="104"/>
                      <a:pt x="8" y="94"/>
                    </a:cubicBezTo>
                    <a:cubicBezTo>
                      <a:pt x="3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8" y="31"/>
                    </a:cubicBezTo>
                    <a:cubicBezTo>
                      <a:pt x="14" y="22"/>
                      <a:pt x="22" y="14"/>
                      <a:pt x="31" y="8"/>
                    </a:cubicBezTo>
                    <a:cubicBezTo>
                      <a:pt x="41" y="3"/>
                      <a:pt x="52" y="0"/>
                      <a:pt x="63" y="0"/>
                    </a:cubicBezTo>
                    <a:cubicBezTo>
                      <a:pt x="74" y="0"/>
                      <a:pt x="84" y="3"/>
                      <a:pt x="94" y="8"/>
                    </a:cubicBezTo>
                    <a:cubicBezTo>
                      <a:pt x="104" y="14"/>
                      <a:pt x="112" y="22"/>
                      <a:pt x="117" y="31"/>
                    </a:cubicBezTo>
                    <a:cubicBezTo>
                      <a:pt x="123" y="41"/>
                      <a:pt x="125" y="52"/>
                      <a:pt x="125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20"/>
              <p:cNvSpPr/>
              <p:nvPr/>
            </p:nvSpPr>
            <p:spPr>
              <a:xfrm>
                <a:off x="7920360" y="3929400"/>
                <a:ext cx="45360" cy="45000"/>
              </a:xfrm>
              <a:custGeom>
                <a:rect b="b" l="l" r="r" t="t"/>
                <a:pathLst>
                  <a:path extrusionOk="0" h="125" w="126">
                    <a:moveTo>
                      <a:pt x="126" y="63"/>
                    </a:moveTo>
                    <a:cubicBezTo>
                      <a:pt x="126" y="74"/>
                      <a:pt x="123" y="84"/>
                      <a:pt x="117" y="94"/>
                    </a:cubicBezTo>
                    <a:cubicBezTo>
                      <a:pt x="112" y="104"/>
                      <a:pt x="104" y="112"/>
                      <a:pt x="94" y="117"/>
                    </a:cubicBezTo>
                    <a:cubicBezTo>
                      <a:pt x="85" y="123"/>
                      <a:pt x="74" y="125"/>
                      <a:pt x="63" y="125"/>
                    </a:cubicBezTo>
                    <a:cubicBezTo>
                      <a:pt x="52" y="125"/>
                      <a:pt x="41" y="123"/>
                      <a:pt x="31" y="117"/>
                    </a:cubicBezTo>
                    <a:cubicBezTo>
                      <a:pt x="22" y="112"/>
                      <a:pt x="14" y="104"/>
                      <a:pt x="8" y="94"/>
                    </a:cubicBezTo>
                    <a:cubicBezTo>
                      <a:pt x="3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8" y="31"/>
                    </a:cubicBezTo>
                    <a:cubicBezTo>
                      <a:pt x="14" y="22"/>
                      <a:pt x="22" y="14"/>
                      <a:pt x="31" y="8"/>
                    </a:cubicBezTo>
                    <a:cubicBezTo>
                      <a:pt x="41" y="3"/>
                      <a:pt x="52" y="0"/>
                      <a:pt x="63" y="0"/>
                    </a:cubicBezTo>
                    <a:cubicBezTo>
                      <a:pt x="74" y="0"/>
                      <a:pt x="85" y="3"/>
                      <a:pt x="94" y="8"/>
                    </a:cubicBezTo>
                    <a:cubicBezTo>
                      <a:pt x="104" y="14"/>
                      <a:pt x="112" y="22"/>
                      <a:pt x="117" y="31"/>
                    </a:cubicBezTo>
                    <a:cubicBezTo>
                      <a:pt x="123" y="41"/>
                      <a:pt x="126" y="52"/>
                      <a:pt x="126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20"/>
              <p:cNvSpPr/>
              <p:nvPr/>
            </p:nvSpPr>
            <p:spPr>
              <a:xfrm>
                <a:off x="7833600" y="3929400"/>
                <a:ext cx="45360" cy="45000"/>
              </a:xfrm>
              <a:custGeom>
                <a:rect b="b" l="l" r="r" t="t"/>
                <a:pathLst>
                  <a:path extrusionOk="0" h="125" w="126">
                    <a:moveTo>
                      <a:pt x="126" y="63"/>
                    </a:moveTo>
                    <a:cubicBezTo>
                      <a:pt x="126" y="74"/>
                      <a:pt x="123" y="84"/>
                      <a:pt x="117" y="94"/>
                    </a:cubicBezTo>
                    <a:cubicBezTo>
                      <a:pt x="112" y="104"/>
                      <a:pt x="104" y="112"/>
                      <a:pt x="94" y="117"/>
                    </a:cubicBezTo>
                    <a:cubicBezTo>
                      <a:pt x="85" y="123"/>
                      <a:pt x="74" y="125"/>
                      <a:pt x="63" y="125"/>
                    </a:cubicBezTo>
                    <a:cubicBezTo>
                      <a:pt x="52" y="125"/>
                      <a:pt x="41" y="123"/>
                      <a:pt x="31" y="117"/>
                    </a:cubicBezTo>
                    <a:cubicBezTo>
                      <a:pt x="22" y="112"/>
                      <a:pt x="14" y="104"/>
                      <a:pt x="8" y="94"/>
                    </a:cubicBezTo>
                    <a:cubicBezTo>
                      <a:pt x="3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8" y="31"/>
                    </a:cubicBezTo>
                    <a:cubicBezTo>
                      <a:pt x="14" y="22"/>
                      <a:pt x="22" y="14"/>
                      <a:pt x="31" y="8"/>
                    </a:cubicBezTo>
                    <a:cubicBezTo>
                      <a:pt x="41" y="3"/>
                      <a:pt x="52" y="0"/>
                      <a:pt x="63" y="0"/>
                    </a:cubicBezTo>
                    <a:cubicBezTo>
                      <a:pt x="74" y="0"/>
                      <a:pt x="85" y="3"/>
                      <a:pt x="94" y="8"/>
                    </a:cubicBezTo>
                    <a:cubicBezTo>
                      <a:pt x="104" y="14"/>
                      <a:pt x="112" y="22"/>
                      <a:pt x="117" y="31"/>
                    </a:cubicBezTo>
                    <a:cubicBezTo>
                      <a:pt x="123" y="41"/>
                      <a:pt x="126" y="52"/>
                      <a:pt x="126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20"/>
              <p:cNvSpPr/>
              <p:nvPr/>
            </p:nvSpPr>
            <p:spPr>
              <a:xfrm>
                <a:off x="7746840" y="3929400"/>
                <a:ext cx="45360" cy="45000"/>
              </a:xfrm>
              <a:custGeom>
                <a:rect b="b" l="l" r="r" t="t"/>
                <a:pathLst>
                  <a:path extrusionOk="0" h="125" w="126">
                    <a:moveTo>
                      <a:pt x="126" y="63"/>
                    </a:moveTo>
                    <a:cubicBezTo>
                      <a:pt x="126" y="74"/>
                      <a:pt x="123" y="84"/>
                      <a:pt x="117" y="94"/>
                    </a:cubicBezTo>
                    <a:cubicBezTo>
                      <a:pt x="112" y="104"/>
                      <a:pt x="104" y="112"/>
                      <a:pt x="94" y="117"/>
                    </a:cubicBezTo>
                    <a:cubicBezTo>
                      <a:pt x="85" y="123"/>
                      <a:pt x="74" y="125"/>
                      <a:pt x="63" y="125"/>
                    </a:cubicBezTo>
                    <a:cubicBezTo>
                      <a:pt x="52" y="125"/>
                      <a:pt x="41" y="123"/>
                      <a:pt x="31" y="117"/>
                    </a:cubicBezTo>
                    <a:cubicBezTo>
                      <a:pt x="22" y="112"/>
                      <a:pt x="14" y="104"/>
                      <a:pt x="8" y="94"/>
                    </a:cubicBezTo>
                    <a:cubicBezTo>
                      <a:pt x="3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8" y="31"/>
                    </a:cubicBezTo>
                    <a:cubicBezTo>
                      <a:pt x="14" y="22"/>
                      <a:pt x="22" y="14"/>
                      <a:pt x="31" y="8"/>
                    </a:cubicBezTo>
                    <a:cubicBezTo>
                      <a:pt x="41" y="3"/>
                      <a:pt x="52" y="0"/>
                      <a:pt x="63" y="0"/>
                    </a:cubicBezTo>
                    <a:cubicBezTo>
                      <a:pt x="74" y="0"/>
                      <a:pt x="85" y="3"/>
                      <a:pt x="94" y="8"/>
                    </a:cubicBezTo>
                    <a:cubicBezTo>
                      <a:pt x="104" y="14"/>
                      <a:pt x="112" y="22"/>
                      <a:pt x="117" y="31"/>
                    </a:cubicBezTo>
                    <a:cubicBezTo>
                      <a:pt x="123" y="41"/>
                      <a:pt x="126" y="52"/>
                      <a:pt x="126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20"/>
              <p:cNvSpPr/>
              <p:nvPr/>
            </p:nvSpPr>
            <p:spPr>
              <a:xfrm>
                <a:off x="7660080" y="3929400"/>
                <a:ext cx="45360" cy="45000"/>
              </a:xfrm>
              <a:custGeom>
                <a:rect b="b" l="l" r="r" t="t"/>
                <a:pathLst>
                  <a:path extrusionOk="0" h="125" w="126">
                    <a:moveTo>
                      <a:pt x="126" y="63"/>
                    </a:moveTo>
                    <a:cubicBezTo>
                      <a:pt x="126" y="74"/>
                      <a:pt x="123" y="84"/>
                      <a:pt x="117" y="94"/>
                    </a:cubicBezTo>
                    <a:cubicBezTo>
                      <a:pt x="112" y="104"/>
                      <a:pt x="104" y="112"/>
                      <a:pt x="94" y="117"/>
                    </a:cubicBezTo>
                    <a:cubicBezTo>
                      <a:pt x="85" y="123"/>
                      <a:pt x="74" y="125"/>
                      <a:pt x="63" y="125"/>
                    </a:cubicBezTo>
                    <a:cubicBezTo>
                      <a:pt x="52" y="125"/>
                      <a:pt x="41" y="123"/>
                      <a:pt x="31" y="117"/>
                    </a:cubicBezTo>
                    <a:cubicBezTo>
                      <a:pt x="22" y="112"/>
                      <a:pt x="14" y="104"/>
                      <a:pt x="8" y="94"/>
                    </a:cubicBezTo>
                    <a:cubicBezTo>
                      <a:pt x="3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8" y="31"/>
                    </a:cubicBezTo>
                    <a:cubicBezTo>
                      <a:pt x="14" y="22"/>
                      <a:pt x="22" y="14"/>
                      <a:pt x="31" y="8"/>
                    </a:cubicBezTo>
                    <a:cubicBezTo>
                      <a:pt x="41" y="3"/>
                      <a:pt x="52" y="0"/>
                      <a:pt x="63" y="0"/>
                    </a:cubicBezTo>
                    <a:cubicBezTo>
                      <a:pt x="74" y="0"/>
                      <a:pt x="85" y="3"/>
                      <a:pt x="94" y="8"/>
                    </a:cubicBezTo>
                    <a:cubicBezTo>
                      <a:pt x="104" y="14"/>
                      <a:pt x="112" y="22"/>
                      <a:pt x="117" y="31"/>
                    </a:cubicBezTo>
                    <a:cubicBezTo>
                      <a:pt x="123" y="41"/>
                      <a:pt x="126" y="52"/>
                      <a:pt x="126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20"/>
              <p:cNvSpPr/>
              <p:nvPr/>
            </p:nvSpPr>
            <p:spPr>
              <a:xfrm>
                <a:off x="7573320" y="3929400"/>
                <a:ext cx="45360" cy="45000"/>
              </a:xfrm>
              <a:custGeom>
                <a:rect b="b" l="l" r="r" t="t"/>
                <a:pathLst>
                  <a:path extrusionOk="0" h="125" w="126">
                    <a:moveTo>
                      <a:pt x="126" y="63"/>
                    </a:moveTo>
                    <a:cubicBezTo>
                      <a:pt x="126" y="74"/>
                      <a:pt x="123" y="84"/>
                      <a:pt x="117" y="94"/>
                    </a:cubicBezTo>
                    <a:cubicBezTo>
                      <a:pt x="112" y="104"/>
                      <a:pt x="104" y="112"/>
                      <a:pt x="94" y="117"/>
                    </a:cubicBezTo>
                    <a:cubicBezTo>
                      <a:pt x="85" y="123"/>
                      <a:pt x="74" y="125"/>
                      <a:pt x="63" y="125"/>
                    </a:cubicBezTo>
                    <a:cubicBezTo>
                      <a:pt x="52" y="125"/>
                      <a:pt x="41" y="123"/>
                      <a:pt x="31" y="117"/>
                    </a:cubicBezTo>
                    <a:cubicBezTo>
                      <a:pt x="22" y="112"/>
                      <a:pt x="14" y="104"/>
                      <a:pt x="8" y="94"/>
                    </a:cubicBezTo>
                    <a:cubicBezTo>
                      <a:pt x="3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8" y="31"/>
                    </a:cubicBezTo>
                    <a:cubicBezTo>
                      <a:pt x="14" y="22"/>
                      <a:pt x="22" y="14"/>
                      <a:pt x="31" y="8"/>
                    </a:cubicBezTo>
                    <a:cubicBezTo>
                      <a:pt x="41" y="3"/>
                      <a:pt x="52" y="0"/>
                      <a:pt x="63" y="0"/>
                    </a:cubicBezTo>
                    <a:cubicBezTo>
                      <a:pt x="74" y="0"/>
                      <a:pt x="85" y="3"/>
                      <a:pt x="94" y="8"/>
                    </a:cubicBezTo>
                    <a:cubicBezTo>
                      <a:pt x="104" y="14"/>
                      <a:pt x="112" y="22"/>
                      <a:pt x="117" y="31"/>
                    </a:cubicBezTo>
                    <a:cubicBezTo>
                      <a:pt x="123" y="41"/>
                      <a:pt x="126" y="52"/>
                      <a:pt x="126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20"/>
              <p:cNvSpPr/>
              <p:nvPr/>
            </p:nvSpPr>
            <p:spPr>
              <a:xfrm>
                <a:off x="7486560" y="3929400"/>
                <a:ext cx="45360" cy="45000"/>
              </a:xfrm>
              <a:custGeom>
                <a:rect b="b" l="l" r="r" t="t"/>
                <a:pathLst>
                  <a:path extrusionOk="0" h="125" w="126">
                    <a:moveTo>
                      <a:pt x="126" y="63"/>
                    </a:moveTo>
                    <a:cubicBezTo>
                      <a:pt x="126" y="74"/>
                      <a:pt x="123" y="84"/>
                      <a:pt x="117" y="94"/>
                    </a:cubicBezTo>
                    <a:cubicBezTo>
                      <a:pt x="112" y="104"/>
                      <a:pt x="104" y="112"/>
                      <a:pt x="94" y="117"/>
                    </a:cubicBezTo>
                    <a:cubicBezTo>
                      <a:pt x="85" y="123"/>
                      <a:pt x="74" y="125"/>
                      <a:pt x="63" y="125"/>
                    </a:cubicBezTo>
                    <a:cubicBezTo>
                      <a:pt x="52" y="125"/>
                      <a:pt x="42" y="123"/>
                      <a:pt x="32" y="117"/>
                    </a:cubicBezTo>
                    <a:cubicBezTo>
                      <a:pt x="23" y="112"/>
                      <a:pt x="15" y="104"/>
                      <a:pt x="9" y="94"/>
                    </a:cubicBezTo>
                    <a:cubicBezTo>
                      <a:pt x="4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9" y="31"/>
                    </a:cubicBezTo>
                    <a:cubicBezTo>
                      <a:pt x="14" y="22"/>
                      <a:pt x="23" y="14"/>
                      <a:pt x="32" y="8"/>
                    </a:cubicBezTo>
                    <a:cubicBezTo>
                      <a:pt x="42" y="3"/>
                      <a:pt x="52" y="0"/>
                      <a:pt x="63" y="0"/>
                    </a:cubicBezTo>
                    <a:cubicBezTo>
                      <a:pt x="74" y="0"/>
                      <a:pt x="85" y="3"/>
                      <a:pt x="94" y="8"/>
                    </a:cubicBezTo>
                    <a:cubicBezTo>
                      <a:pt x="104" y="14"/>
                      <a:pt x="112" y="22"/>
                      <a:pt x="117" y="31"/>
                    </a:cubicBezTo>
                    <a:cubicBezTo>
                      <a:pt x="123" y="41"/>
                      <a:pt x="126" y="52"/>
                      <a:pt x="126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20"/>
              <p:cNvSpPr/>
              <p:nvPr/>
            </p:nvSpPr>
            <p:spPr>
              <a:xfrm>
                <a:off x="7399800" y="3929400"/>
                <a:ext cx="45360" cy="45000"/>
              </a:xfrm>
              <a:custGeom>
                <a:rect b="b" l="l" r="r" t="t"/>
                <a:pathLst>
                  <a:path extrusionOk="0" h="125" w="126">
                    <a:moveTo>
                      <a:pt x="126" y="63"/>
                    </a:moveTo>
                    <a:cubicBezTo>
                      <a:pt x="126" y="74"/>
                      <a:pt x="123" y="84"/>
                      <a:pt x="117" y="94"/>
                    </a:cubicBezTo>
                    <a:cubicBezTo>
                      <a:pt x="112" y="104"/>
                      <a:pt x="104" y="112"/>
                      <a:pt x="94" y="117"/>
                    </a:cubicBezTo>
                    <a:cubicBezTo>
                      <a:pt x="85" y="123"/>
                      <a:pt x="74" y="125"/>
                      <a:pt x="63" y="125"/>
                    </a:cubicBezTo>
                    <a:cubicBezTo>
                      <a:pt x="52" y="125"/>
                      <a:pt x="42" y="123"/>
                      <a:pt x="32" y="117"/>
                    </a:cubicBezTo>
                    <a:cubicBezTo>
                      <a:pt x="23" y="112"/>
                      <a:pt x="15" y="104"/>
                      <a:pt x="9" y="94"/>
                    </a:cubicBezTo>
                    <a:cubicBezTo>
                      <a:pt x="4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9" y="31"/>
                    </a:cubicBezTo>
                    <a:cubicBezTo>
                      <a:pt x="14" y="22"/>
                      <a:pt x="23" y="14"/>
                      <a:pt x="32" y="8"/>
                    </a:cubicBezTo>
                    <a:cubicBezTo>
                      <a:pt x="42" y="3"/>
                      <a:pt x="52" y="0"/>
                      <a:pt x="63" y="0"/>
                    </a:cubicBezTo>
                    <a:cubicBezTo>
                      <a:pt x="74" y="0"/>
                      <a:pt x="85" y="3"/>
                      <a:pt x="94" y="8"/>
                    </a:cubicBezTo>
                    <a:cubicBezTo>
                      <a:pt x="104" y="14"/>
                      <a:pt x="112" y="22"/>
                      <a:pt x="117" y="31"/>
                    </a:cubicBezTo>
                    <a:cubicBezTo>
                      <a:pt x="123" y="41"/>
                      <a:pt x="126" y="52"/>
                      <a:pt x="126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20"/>
              <p:cNvSpPr/>
              <p:nvPr/>
            </p:nvSpPr>
            <p:spPr>
              <a:xfrm>
                <a:off x="7313040" y="3929400"/>
                <a:ext cx="45360" cy="45000"/>
              </a:xfrm>
              <a:custGeom>
                <a:rect b="b" l="l" r="r" t="t"/>
                <a:pathLst>
                  <a:path extrusionOk="0" h="125" w="126">
                    <a:moveTo>
                      <a:pt x="126" y="63"/>
                    </a:moveTo>
                    <a:cubicBezTo>
                      <a:pt x="126" y="74"/>
                      <a:pt x="123" y="84"/>
                      <a:pt x="117" y="94"/>
                    </a:cubicBezTo>
                    <a:cubicBezTo>
                      <a:pt x="112" y="104"/>
                      <a:pt x="104" y="112"/>
                      <a:pt x="94" y="117"/>
                    </a:cubicBezTo>
                    <a:cubicBezTo>
                      <a:pt x="85" y="123"/>
                      <a:pt x="74" y="125"/>
                      <a:pt x="63" y="125"/>
                    </a:cubicBezTo>
                    <a:cubicBezTo>
                      <a:pt x="52" y="125"/>
                      <a:pt x="42" y="123"/>
                      <a:pt x="32" y="117"/>
                    </a:cubicBezTo>
                    <a:cubicBezTo>
                      <a:pt x="23" y="112"/>
                      <a:pt x="15" y="104"/>
                      <a:pt x="9" y="94"/>
                    </a:cubicBezTo>
                    <a:cubicBezTo>
                      <a:pt x="4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9" y="31"/>
                    </a:cubicBezTo>
                    <a:cubicBezTo>
                      <a:pt x="14" y="22"/>
                      <a:pt x="23" y="14"/>
                      <a:pt x="32" y="8"/>
                    </a:cubicBezTo>
                    <a:cubicBezTo>
                      <a:pt x="42" y="3"/>
                      <a:pt x="52" y="0"/>
                      <a:pt x="63" y="0"/>
                    </a:cubicBezTo>
                    <a:cubicBezTo>
                      <a:pt x="74" y="0"/>
                      <a:pt x="85" y="3"/>
                      <a:pt x="94" y="8"/>
                    </a:cubicBezTo>
                    <a:cubicBezTo>
                      <a:pt x="104" y="14"/>
                      <a:pt x="112" y="22"/>
                      <a:pt x="117" y="31"/>
                    </a:cubicBezTo>
                    <a:cubicBezTo>
                      <a:pt x="123" y="41"/>
                      <a:pt x="126" y="52"/>
                      <a:pt x="126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20"/>
              <p:cNvSpPr/>
              <p:nvPr/>
            </p:nvSpPr>
            <p:spPr>
              <a:xfrm>
                <a:off x="7226280" y="3929400"/>
                <a:ext cx="45360" cy="45000"/>
              </a:xfrm>
              <a:custGeom>
                <a:rect b="b" l="l" r="r" t="t"/>
                <a:pathLst>
                  <a:path extrusionOk="0" h="125" w="126">
                    <a:moveTo>
                      <a:pt x="126" y="63"/>
                    </a:moveTo>
                    <a:cubicBezTo>
                      <a:pt x="126" y="74"/>
                      <a:pt x="124" y="84"/>
                      <a:pt x="118" y="94"/>
                    </a:cubicBezTo>
                    <a:cubicBezTo>
                      <a:pt x="113" y="104"/>
                      <a:pt x="105" y="112"/>
                      <a:pt x="95" y="117"/>
                    </a:cubicBezTo>
                    <a:cubicBezTo>
                      <a:pt x="86" y="123"/>
                      <a:pt x="74" y="125"/>
                      <a:pt x="63" y="125"/>
                    </a:cubicBezTo>
                    <a:cubicBezTo>
                      <a:pt x="52" y="125"/>
                      <a:pt x="42" y="123"/>
                      <a:pt x="32" y="117"/>
                    </a:cubicBezTo>
                    <a:cubicBezTo>
                      <a:pt x="23" y="112"/>
                      <a:pt x="15" y="104"/>
                      <a:pt x="9" y="94"/>
                    </a:cubicBezTo>
                    <a:cubicBezTo>
                      <a:pt x="4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9" y="31"/>
                    </a:cubicBezTo>
                    <a:cubicBezTo>
                      <a:pt x="14" y="22"/>
                      <a:pt x="23" y="14"/>
                      <a:pt x="32" y="8"/>
                    </a:cubicBezTo>
                    <a:cubicBezTo>
                      <a:pt x="42" y="3"/>
                      <a:pt x="52" y="0"/>
                      <a:pt x="63" y="0"/>
                    </a:cubicBezTo>
                    <a:cubicBezTo>
                      <a:pt x="74" y="0"/>
                      <a:pt x="86" y="3"/>
                      <a:pt x="95" y="8"/>
                    </a:cubicBezTo>
                    <a:cubicBezTo>
                      <a:pt x="105" y="14"/>
                      <a:pt x="112" y="22"/>
                      <a:pt x="118" y="31"/>
                    </a:cubicBezTo>
                    <a:cubicBezTo>
                      <a:pt x="123" y="41"/>
                      <a:pt x="126" y="52"/>
                      <a:pt x="126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20"/>
              <p:cNvSpPr/>
              <p:nvPr/>
            </p:nvSpPr>
            <p:spPr>
              <a:xfrm>
                <a:off x="7139520" y="3929400"/>
                <a:ext cx="45360" cy="45000"/>
              </a:xfrm>
              <a:custGeom>
                <a:rect b="b" l="l" r="r" t="t"/>
                <a:pathLst>
                  <a:path extrusionOk="0" h="125" w="126">
                    <a:moveTo>
                      <a:pt x="126" y="63"/>
                    </a:moveTo>
                    <a:cubicBezTo>
                      <a:pt x="126" y="74"/>
                      <a:pt x="124" y="84"/>
                      <a:pt x="118" y="94"/>
                    </a:cubicBezTo>
                    <a:cubicBezTo>
                      <a:pt x="113" y="104"/>
                      <a:pt x="105" y="112"/>
                      <a:pt x="95" y="117"/>
                    </a:cubicBezTo>
                    <a:cubicBezTo>
                      <a:pt x="86" y="123"/>
                      <a:pt x="74" y="125"/>
                      <a:pt x="63" y="125"/>
                    </a:cubicBezTo>
                    <a:cubicBezTo>
                      <a:pt x="52" y="125"/>
                      <a:pt x="42" y="123"/>
                      <a:pt x="32" y="117"/>
                    </a:cubicBezTo>
                    <a:cubicBezTo>
                      <a:pt x="23" y="112"/>
                      <a:pt x="15" y="104"/>
                      <a:pt x="9" y="94"/>
                    </a:cubicBezTo>
                    <a:cubicBezTo>
                      <a:pt x="4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9" y="31"/>
                    </a:cubicBezTo>
                    <a:cubicBezTo>
                      <a:pt x="14" y="22"/>
                      <a:pt x="23" y="14"/>
                      <a:pt x="32" y="8"/>
                    </a:cubicBezTo>
                    <a:cubicBezTo>
                      <a:pt x="42" y="3"/>
                      <a:pt x="52" y="0"/>
                      <a:pt x="63" y="0"/>
                    </a:cubicBezTo>
                    <a:cubicBezTo>
                      <a:pt x="74" y="0"/>
                      <a:pt x="86" y="3"/>
                      <a:pt x="95" y="8"/>
                    </a:cubicBezTo>
                    <a:cubicBezTo>
                      <a:pt x="105" y="14"/>
                      <a:pt x="112" y="22"/>
                      <a:pt x="118" y="31"/>
                    </a:cubicBezTo>
                    <a:cubicBezTo>
                      <a:pt x="123" y="41"/>
                      <a:pt x="126" y="52"/>
                      <a:pt x="126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20"/>
              <p:cNvSpPr/>
              <p:nvPr/>
            </p:nvSpPr>
            <p:spPr>
              <a:xfrm>
                <a:off x="7052760" y="3929400"/>
                <a:ext cx="45360" cy="45000"/>
              </a:xfrm>
              <a:custGeom>
                <a:rect b="b" l="l" r="r" t="t"/>
                <a:pathLst>
                  <a:path extrusionOk="0" h="125" w="126">
                    <a:moveTo>
                      <a:pt x="126" y="63"/>
                    </a:moveTo>
                    <a:cubicBezTo>
                      <a:pt x="126" y="74"/>
                      <a:pt x="124" y="84"/>
                      <a:pt x="118" y="94"/>
                    </a:cubicBezTo>
                    <a:cubicBezTo>
                      <a:pt x="113" y="104"/>
                      <a:pt x="105" y="112"/>
                      <a:pt x="95" y="117"/>
                    </a:cubicBezTo>
                    <a:cubicBezTo>
                      <a:pt x="86" y="123"/>
                      <a:pt x="74" y="125"/>
                      <a:pt x="63" y="125"/>
                    </a:cubicBezTo>
                    <a:cubicBezTo>
                      <a:pt x="52" y="125"/>
                      <a:pt x="42" y="123"/>
                      <a:pt x="32" y="117"/>
                    </a:cubicBezTo>
                    <a:cubicBezTo>
                      <a:pt x="23" y="112"/>
                      <a:pt x="15" y="104"/>
                      <a:pt x="9" y="94"/>
                    </a:cubicBezTo>
                    <a:cubicBezTo>
                      <a:pt x="4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9" y="31"/>
                    </a:cubicBezTo>
                    <a:cubicBezTo>
                      <a:pt x="14" y="22"/>
                      <a:pt x="23" y="14"/>
                      <a:pt x="32" y="8"/>
                    </a:cubicBezTo>
                    <a:cubicBezTo>
                      <a:pt x="42" y="3"/>
                      <a:pt x="52" y="0"/>
                      <a:pt x="63" y="0"/>
                    </a:cubicBezTo>
                    <a:cubicBezTo>
                      <a:pt x="74" y="0"/>
                      <a:pt x="86" y="3"/>
                      <a:pt x="95" y="8"/>
                    </a:cubicBezTo>
                    <a:cubicBezTo>
                      <a:pt x="105" y="14"/>
                      <a:pt x="112" y="22"/>
                      <a:pt x="118" y="31"/>
                    </a:cubicBezTo>
                    <a:cubicBezTo>
                      <a:pt x="123" y="41"/>
                      <a:pt x="126" y="52"/>
                      <a:pt x="126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20"/>
              <p:cNvSpPr/>
              <p:nvPr/>
            </p:nvSpPr>
            <p:spPr>
              <a:xfrm>
                <a:off x="6966000" y="3929400"/>
                <a:ext cx="45360" cy="45000"/>
              </a:xfrm>
              <a:custGeom>
                <a:rect b="b" l="l" r="r" t="t"/>
                <a:pathLst>
                  <a:path extrusionOk="0" h="125" w="126">
                    <a:moveTo>
                      <a:pt x="126" y="63"/>
                    </a:moveTo>
                    <a:cubicBezTo>
                      <a:pt x="126" y="74"/>
                      <a:pt x="124" y="84"/>
                      <a:pt x="118" y="94"/>
                    </a:cubicBezTo>
                    <a:cubicBezTo>
                      <a:pt x="113" y="104"/>
                      <a:pt x="105" y="112"/>
                      <a:pt x="95" y="117"/>
                    </a:cubicBezTo>
                    <a:cubicBezTo>
                      <a:pt x="86" y="123"/>
                      <a:pt x="74" y="125"/>
                      <a:pt x="63" y="125"/>
                    </a:cubicBezTo>
                    <a:cubicBezTo>
                      <a:pt x="52" y="125"/>
                      <a:pt x="42" y="123"/>
                      <a:pt x="32" y="117"/>
                    </a:cubicBezTo>
                    <a:cubicBezTo>
                      <a:pt x="23" y="112"/>
                      <a:pt x="15" y="104"/>
                      <a:pt x="9" y="94"/>
                    </a:cubicBezTo>
                    <a:cubicBezTo>
                      <a:pt x="4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9" y="31"/>
                    </a:cubicBezTo>
                    <a:cubicBezTo>
                      <a:pt x="14" y="22"/>
                      <a:pt x="23" y="14"/>
                      <a:pt x="32" y="8"/>
                    </a:cubicBezTo>
                    <a:cubicBezTo>
                      <a:pt x="42" y="3"/>
                      <a:pt x="52" y="0"/>
                      <a:pt x="63" y="0"/>
                    </a:cubicBezTo>
                    <a:cubicBezTo>
                      <a:pt x="74" y="0"/>
                      <a:pt x="86" y="3"/>
                      <a:pt x="95" y="8"/>
                    </a:cubicBezTo>
                    <a:cubicBezTo>
                      <a:pt x="105" y="14"/>
                      <a:pt x="112" y="22"/>
                      <a:pt x="118" y="31"/>
                    </a:cubicBezTo>
                    <a:cubicBezTo>
                      <a:pt x="123" y="41"/>
                      <a:pt x="126" y="52"/>
                      <a:pt x="126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20"/>
              <p:cNvSpPr/>
              <p:nvPr/>
            </p:nvSpPr>
            <p:spPr>
              <a:xfrm>
                <a:off x="6879240" y="3929400"/>
                <a:ext cx="45360" cy="45000"/>
              </a:xfrm>
              <a:custGeom>
                <a:rect b="b" l="l" r="r" t="t"/>
                <a:pathLst>
                  <a:path extrusionOk="0" h="125" w="126">
                    <a:moveTo>
                      <a:pt x="126" y="63"/>
                    </a:moveTo>
                    <a:cubicBezTo>
                      <a:pt x="126" y="74"/>
                      <a:pt x="124" y="84"/>
                      <a:pt x="118" y="94"/>
                    </a:cubicBezTo>
                    <a:cubicBezTo>
                      <a:pt x="113" y="104"/>
                      <a:pt x="105" y="112"/>
                      <a:pt x="95" y="117"/>
                    </a:cubicBezTo>
                    <a:cubicBezTo>
                      <a:pt x="86" y="123"/>
                      <a:pt x="74" y="125"/>
                      <a:pt x="63" y="125"/>
                    </a:cubicBezTo>
                    <a:cubicBezTo>
                      <a:pt x="52" y="125"/>
                      <a:pt x="42" y="123"/>
                      <a:pt x="32" y="117"/>
                    </a:cubicBezTo>
                    <a:cubicBezTo>
                      <a:pt x="23" y="112"/>
                      <a:pt x="15" y="104"/>
                      <a:pt x="9" y="94"/>
                    </a:cubicBezTo>
                    <a:cubicBezTo>
                      <a:pt x="4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9" y="31"/>
                    </a:cubicBezTo>
                    <a:cubicBezTo>
                      <a:pt x="14" y="22"/>
                      <a:pt x="23" y="14"/>
                      <a:pt x="32" y="8"/>
                    </a:cubicBezTo>
                    <a:cubicBezTo>
                      <a:pt x="42" y="3"/>
                      <a:pt x="52" y="0"/>
                      <a:pt x="63" y="0"/>
                    </a:cubicBezTo>
                    <a:cubicBezTo>
                      <a:pt x="74" y="0"/>
                      <a:pt x="86" y="3"/>
                      <a:pt x="95" y="8"/>
                    </a:cubicBezTo>
                    <a:cubicBezTo>
                      <a:pt x="105" y="14"/>
                      <a:pt x="112" y="22"/>
                      <a:pt x="118" y="31"/>
                    </a:cubicBezTo>
                    <a:cubicBezTo>
                      <a:pt x="123" y="41"/>
                      <a:pt x="126" y="52"/>
                      <a:pt x="126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20"/>
              <p:cNvSpPr/>
              <p:nvPr/>
            </p:nvSpPr>
            <p:spPr>
              <a:xfrm>
                <a:off x="6792840" y="3929400"/>
                <a:ext cx="45000" cy="45000"/>
              </a:xfrm>
              <a:custGeom>
                <a:rect b="b" l="l" r="r" t="t"/>
                <a:pathLst>
                  <a:path extrusionOk="0" h="125" w="125">
                    <a:moveTo>
                      <a:pt x="125" y="63"/>
                    </a:moveTo>
                    <a:cubicBezTo>
                      <a:pt x="125" y="74"/>
                      <a:pt x="123" y="84"/>
                      <a:pt x="117" y="94"/>
                    </a:cubicBezTo>
                    <a:cubicBezTo>
                      <a:pt x="112" y="104"/>
                      <a:pt x="104" y="112"/>
                      <a:pt x="94" y="117"/>
                    </a:cubicBezTo>
                    <a:cubicBezTo>
                      <a:pt x="85" y="123"/>
                      <a:pt x="73" y="125"/>
                      <a:pt x="62" y="125"/>
                    </a:cubicBezTo>
                    <a:cubicBezTo>
                      <a:pt x="51" y="125"/>
                      <a:pt x="41" y="123"/>
                      <a:pt x="31" y="117"/>
                    </a:cubicBezTo>
                    <a:cubicBezTo>
                      <a:pt x="21" y="112"/>
                      <a:pt x="14" y="104"/>
                      <a:pt x="8" y="94"/>
                    </a:cubicBezTo>
                    <a:cubicBezTo>
                      <a:pt x="3" y="84"/>
                      <a:pt x="0" y="74"/>
                      <a:pt x="0" y="63"/>
                    </a:cubicBezTo>
                    <a:cubicBezTo>
                      <a:pt x="0" y="52"/>
                      <a:pt x="2" y="41"/>
                      <a:pt x="8" y="31"/>
                    </a:cubicBezTo>
                    <a:cubicBezTo>
                      <a:pt x="13" y="22"/>
                      <a:pt x="21" y="14"/>
                      <a:pt x="31" y="8"/>
                    </a:cubicBezTo>
                    <a:cubicBezTo>
                      <a:pt x="41" y="3"/>
                      <a:pt x="51" y="0"/>
                      <a:pt x="62" y="0"/>
                    </a:cubicBezTo>
                    <a:cubicBezTo>
                      <a:pt x="73" y="0"/>
                      <a:pt x="85" y="3"/>
                      <a:pt x="94" y="8"/>
                    </a:cubicBezTo>
                    <a:cubicBezTo>
                      <a:pt x="104" y="14"/>
                      <a:pt x="111" y="22"/>
                      <a:pt x="117" y="31"/>
                    </a:cubicBezTo>
                    <a:cubicBezTo>
                      <a:pt x="122" y="41"/>
                      <a:pt x="125" y="52"/>
                      <a:pt x="125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20"/>
              <p:cNvSpPr/>
              <p:nvPr/>
            </p:nvSpPr>
            <p:spPr>
              <a:xfrm>
                <a:off x="6706080" y="3929400"/>
                <a:ext cx="45000" cy="45000"/>
              </a:xfrm>
              <a:custGeom>
                <a:rect b="b" l="l" r="r" t="t"/>
                <a:pathLst>
                  <a:path extrusionOk="0" h="125" w="125">
                    <a:moveTo>
                      <a:pt x="125" y="63"/>
                    </a:moveTo>
                    <a:cubicBezTo>
                      <a:pt x="125" y="74"/>
                      <a:pt x="123" y="84"/>
                      <a:pt x="117" y="94"/>
                    </a:cubicBezTo>
                    <a:cubicBezTo>
                      <a:pt x="112" y="104"/>
                      <a:pt x="104" y="112"/>
                      <a:pt x="94" y="117"/>
                    </a:cubicBezTo>
                    <a:cubicBezTo>
                      <a:pt x="85" y="123"/>
                      <a:pt x="73" y="125"/>
                      <a:pt x="62" y="125"/>
                    </a:cubicBezTo>
                    <a:cubicBezTo>
                      <a:pt x="51" y="125"/>
                      <a:pt x="41" y="123"/>
                      <a:pt x="31" y="117"/>
                    </a:cubicBezTo>
                    <a:cubicBezTo>
                      <a:pt x="21" y="112"/>
                      <a:pt x="14" y="104"/>
                      <a:pt x="8" y="94"/>
                    </a:cubicBezTo>
                    <a:cubicBezTo>
                      <a:pt x="3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8" y="31"/>
                    </a:cubicBezTo>
                    <a:cubicBezTo>
                      <a:pt x="14" y="22"/>
                      <a:pt x="21" y="14"/>
                      <a:pt x="31" y="8"/>
                    </a:cubicBezTo>
                    <a:cubicBezTo>
                      <a:pt x="41" y="3"/>
                      <a:pt x="51" y="0"/>
                      <a:pt x="62" y="0"/>
                    </a:cubicBezTo>
                    <a:cubicBezTo>
                      <a:pt x="73" y="0"/>
                      <a:pt x="85" y="3"/>
                      <a:pt x="94" y="8"/>
                    </a:cubicBezTo>
                    <a:cubicBezTo>
                      <a:pt x="104" y="14"/>
                      <a:pt x="111" y="22"/>
                      <a:pt x="117" y="31"/>
                    </a:cubicBezTo>
                    <a:cubicBezTo>
                      <a:pt x="122" y="41"/>
                      <a:pt x="125" y="52"/>
                      <a:pt x="125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20"/>
              <p:cNvSpPr/>
              <p:nvPr/>
            </p:nvSpPr>
            <p:spPr>
              <a:xfrm>
                <a:off x="6619320" y="3929400"/>
                <a:ext cx="45000" cy="45000"/>
              </a:xfrm>
              <a:custGeom>
                <a:rect b="b" l="l" r="r" t="t"/>
                <a:pathLst>
                  <a:path extrusionOk="0" h="125" w="125">
                    <a:moveTo>
                      <a:pt x="125" y="63"/>
                    </a:moveTo>
                    <a:cubicBezTo>
                      <a:pt x="125" y="74"/>
                      <a:pt x="123" y="84"/>
                      <a:pt x="117" y="94"/>
                    </a:cubicBezTo>
                    <a:cubicBezTo>
                      <a:pt x="112" y="104"/>
                      <a:pt x="104" y="112"/>
                      <a:pt x="94" y="117"/>
                    </a:cubicBezTo>
                    <a:cubicBezTo>
                      <a:pt x="85" y="123"/>
                      <a:pt x="75" y="125"/>
                      <a:pt x="63" y="125"/>
                    </a:cubicBezTo>
                    <a:cubicBezTo>
                      <a:pt x="52" y="125"/>
                      <a:pt x="41" y="123"/>
                      <a:pt x="31" y="117"/>
                    </a:cubicBezTo>
                    <a:cubicBezTo>
                      <a:pt x="22" y="112"/>
                      <a:pt x="14" y="104"/>
                      <a:pt x="8" y="94"/>
                    </a:cubicBezTo>
                    <a:cubicBezTo>
                      <a:pt x="3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8" y="31"/>
                    </a:cubicBezTo>
                    <a:cubicBezTo>
                      <a:pt x="14" y="22"/>
                      <a:pt x="22" y="14"/>
                      <a:pt x="31" y="8"/>
                    </a:cubicBezTo>
                    <a:cubicBezTo>
                      <a:pt x="41" y="3"/>
                      <a:pt x="51" y="0"/>
                      <a:pt x="63" y="0"/>
                    </a:cubicBezTo>
                    <a:cubicBezTo>
                      <a:pt x="74" y="0"/>
                      <a:pt x="85" y="3"/>
                      <a:pt x="94" y="8"/>
                    </a:cubicBezTo>
                    <a:cubicBezTo>
                      <a:pt x="104" y="14"/>
                      <a:pt x="111" y="22"/>
                      <a:pt x="117" y="31"/>
                    </a:cubicBezTo>
                    <a:cubicBezTo>
                      <a:pt x="122" y="41"/>
                      <a:pt x="125" y="52"/>
                      <a:pt x="125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20"/>
              <p:cNvSpPr/>
              <p:nvPr/>
            </p:nvSpPr>
            <p:spPr>
              <a:xfrm>
                <a:off x="6532560" y="3929400"/>
                <a:ext cx="45000" cy="45000"/>
              </a:xfrm>
              <a:custGeom>
                <a:rect b="b" l="l" r="r" t="t"/>
                <a:pathLst>
                  <a:path extrusionOk="0" h="125" w="125">
                    <a:moveTo>
                      <a:pt x="125" y="63"/>
                    </a:moveTo>
                    <a:cubicBezTo>
                      <a:pt x="125" y="74"/>
                      <a:pt x="123" y="84"/>
                      <a:pt x="117" y="94"/>
                    </a:cubicBezTo>
                    <a:cubicBezTo>
                      <a:pt x="111" y="104"/>
                      <a:pt x="104" y="112"/>
                      <a:pt x="94" y="117"/>
                    </a:cubicBezTo>
                    <a:cubicBezTo>
                      <a:pt x="84" y="123"/>
                      <a:pt x="74" y="125"/>
                      <a:pt x="63" y="125"/>
                    </a:cubicBezTo>
                    <a:cubicBezTo>
                      <a:pt x="52" y="125"/>
                      <a:pt x="41" y="123"/>
                      <a:pt x="31" y="117"/>
                    </a:cubicBezTo>
                    <a:cubicBezTo>
                      <a:pt x="22" y="112"/>
                      <a:pt x="14" y="104"/>
                      <a:pt x="8" y="94"/>
                    </a:cubicBezTo>
                    <a:cubicBezTo>
                      <a:pt x="3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8" y="31"/>
                    </a:cubicBezTo>
                    <a:cubicBezTo>
                      <a:pt x="14" y="22"/>
                      <a:pt x="22" y="14"/>
                      <a:pt x="31" y="8"/>
                    </a:cubicBezTo>
                    <a:cubicBezTo>
                      <a:pt x="41" y="3"/>
                      <a:pt x="52" y="0"/>
                      <a:pt x="63" y="0"/>
                    </a:cubicBezTo>
                    <a:cubicBezTo>
                      <a:pt x="74" y="0"/>
                      <a:pt x="84" y="3"/>
                      <a:pt x="94" y="8"/>
                    </a:cubicBezTo>
                    <a:cubicBezTo>
                      <a:pt x="104" y="14"/>
                      <a:pt x="111" y="22"/>
                      <a:pt x="117" y="31"/>
                    </a:cubicBezTo>
                    <a:cubicBezTo>
                      <a:pt x="123" y="41"/>
                      <a:pt x="125" y="52"/>
                      <a:pt x="125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20"/>
              <p:cNvSpPr/>
              <p:nvPr/>
            </p:nvSpPr>
            <p:spPr>
              <a:xfrm>
                <a:off x="8159040" y="4085280"/>
                <a:ext cx="96840" cy="96480"/>
              </a:xfrm>
              <a:custGeom>
                <a:rect b="b" l="l" r="r" t="t"/>
                <a:pathLst>
                  <a:path extrusionOk="0" h="268" w="269">
                    <a:moveTo>
                      <a:pt x="186" y="10"/>
                    </a:moveTo>
                    <a:cubicBezTo>
                      <a:pt x="208" y="19"/>
                      <a:pt x="227" y="34"/>
                      <a:pt x="241" y="53"/>
                    </a:cubicBezTo>
                    <a:cubicBezTo>
                      <a:pt x="256" y="72"/>
                      <a:pt x="265" y="94"/>
                      <a:pt x="268" y="117"/>
                    </a:cubicBezTo>
                    <a:cubicBezTo>
                      <a:pt x="271" y="141"/>
                      <a:pt x="267" y="164"/>
                      <a:pt x="258" y="186"/>
                    </a:cubicBezTo>
                    <a:cubicBezTo>
                      <a:pt x="249" y="208"/>
                      <a:pt x="235" y="227"/>
                      <a:pt x="216" y="241"/>
                    </a:cubicBezTo>
                    <a:cubicBezTo>
                      <a:pt x="198" y="255"/>
                      <a:pt x="175" y="264"/>
                      <a:pt x="151" y="267"/>
                    </a:cubicBezTo>
                    <a:cubicBezTo>
                      <a:pt x="128" y="270"/>
                      <a:pt x="104" y="267"/>
                      <a:pt x="82" y="258"/>
                    </a:cubicBezTo>
                    <a:cubicBezTo>
                      <a:pt x="61" y="249"/>
                      <a:pt x="42" y="234"/>
                      <a:pt x="27" y="215"/>
                    </a:cubicBezTo>
                    <a:cubicBezTo>
                      <a:pt x="13" y="197"/>
                      <a:pt x="4" y="174"/>
                      <a:pt x="1" y="151"/>
                    </a:cubicBezTo>
                    <a:cubicBezTo>
                      <a:pt x="-2" y="128"/>
                      <a:pt x="1" y="104"/>
                      <a:pt x="11" y="82"/>
                    </a:cubicBezTo>
                    <a:cubicBezTo>
                      <a:pt x="20" y="60"/>
                      <a:pt x="34" y="41"/>
                      <a:pt x="53" y="27"/>
                    </a:cubicBezTo>
                    <a:cubicBezTo>
                      <a:pt x="72" y="13"/>
                      <a:pt x="94" y="4"/>
                      <a:pt x="118" y="1"/>
                    </a:cubicBezTo>
                    <a:cubicBezTo>
                      <a:pt x="141" y="-2"/>
                      <a:pt x="165" y="1"/>
                      <a:pt x="186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20"/>
              <p:cNvSpPr/>
              <p:nvPr/>
            </p:nvSpPr>
            <p:spPr>
              <a:xfrm>
                <a:off x="7973280" y="4084560"/>
                <a:ext cx="96480" cy="96840"/>
              </a:xfrm>
              <a:custGeom>
                <a:rect b="b" l="l" r="r" t="t"/>
                <a:pathLst>
                  <a:path extrusionOk="0" h="269" w="268">
                    <a:moveTo>
                      <a:pt x="134" y="269"/>
                    </a:moveTo>
                    <a:cubicBezTo>
                      <a:pt x="60" y="269"/>
                      <a:pt x="0" y="209"/>
                      <a:pt x="0" y="134"/>
                    </a:cubicBez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8" y="60"/>
                      <a:pt x="268" y="134"/>
                    </a:cubicBezTo>
                    <a:cubicBezTo>
                      <a:pt x="268" y="209"/>
                      <a:pt x="208" y="269"/>
                      <a:pt x="134" y="2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20"/>
              <p:cNvSpPr/>
              <p:nvPr/>
            </p:nvSpPr>
            <p:spPr>
              <a:xfrm>
                <a:off x="7787880" y="4084560"/>
                <a:ext cx="96480" cy="96840"/>
              </a:xfrm>
              <a:custGeom>
                <a:rect b="b" l="l" r="r" t="t"/>
                <a:pathLst>
                  <a:path extrusionOk="0" h="269" w="268">
                    <a:moveTo>
                      <a:pt x="134" y="269"/>
                    </a:moveTo>
                    <a:cubicBezTo>
                      <a:pt x="60" y="269"/>
                      <a:pt x="0" y="209"/>
                      <a:pt x="0" y="134"/>
                    </a:cubicBez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8" y="60"/>
                      <a:pt x="268" y="134"/>
                    </a:cubicBezTo>
                    <a:cubicBezTo>
                      <a:pt x="268" y="209"/>
                      <a:pt x="208" y="269"/>
                      <a:pt x="134" y="2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20"/>
              <p:cNvSpPr/>
              <p:nvPr/>
            </p:nvSpPr>
            <p:spPr>
              <a:xfrm>
                <a:off x="7602480" y="4084920"/>
                <a:ext cx="96840" cy="96480"/>
              </a:xfrm>
              <a:custGeom>
                <a:rect b="b" l="l" r="r" t="t"/>
                <a:pathLst>
                  <a:path extrusionOk="0" h="268" w="269">
                    <a:moveTo>
                      <a:pt x="187" y="10"/>
                    </a:moveTo>
                    <a:cubicBezTo>
                      <a:pt x="208" y="20"/>
                      <a:pt x="227" y="34"/>
                      <a:pt x="241" y="53"/>
                    </a:cubicBezTo>
                    <a:cubicBezTo>
                      <a:pt x="256" y="72"/>
                      <a:pt x="265" y="94"/>
                      <a:pt x="268" y="117"/>
                    </a:cubicBezTo>
                    <a:cubicBezTo>
                      <a:pt x="271" y="141"/>
                      <a:pt x="267" y="165"/>
                      <a:pt x="258" y="186"/>
                    </a:cubicBezTo>
                    <a:cubicBezTo>
                      <a:pt x="249" y="208"/>
                      <a:pt x="234" y="227"/>
                      <a:pt x="215" y="241"/>
                    </a:cubicBezTo>
                    <a:cubicBezTo>
                      <a:pt x="197" y="255"/>
                      <a:pt x="174" y="264"/>
                      <a:pt x="151" y="267"/>
                    </a:cubicBezTo>
                    <a:cubicBezTo>
                      <a:pt x="128" y="270"/>
                      <a:pt x="104" y="267"/>
                      <a:pt x="82" y="258"/>
                    </a:cubicBezTo>
                    <a:cubicBezTo>
                      <a:pt x="60" y="249"/>
                      <a:pt x="42" y="234"/>
                      <a:pt x="27" y="215"/>
                    </a:cubicBezTo>
                    <a:cubicBezTo>
                      <a:pt x="13" y="196"/>
                      <a:pt x="4" y="174"/>
                      <a:pt x="1" y="151"/>
                    </a:cubicBezTo>
                    <a:cubicBezTo>
                      <a:pt x="-2" y="127"/>
                      <a:pt x="1" y="104"/>
                      <a:pt x="11" y="82"/>
                    </a:cubicBezTo>
                    <a:cubicBezTo>
                      <a:pt x="20" y="60"/>
                      <a:pt x="34" y="41"/>
                      <a:pt x="53" y="27"/>
                    </a:cubicBezTo>
                    <a:cubicBezTo>
                      <a:pt x="72" y="13"/>
                      <a:pt x="94" y="4"/>
                      <a:pt x="118" y="1"/>
                    </a:cubicBezTo>
                    <a:cubicBezTo>
                      <a:pt x="141" y="-2"/>
                      <a:pt x="165" y="1"/>
                      <a:pt x="187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20"/>
              <p:cNvSpPr/>
              <p:nvPr/>
            </p:nvSpPr>
            <p:spPr>
              <a:xfrm>
                <a:off x="7416720" y="4084560"/>
                <a:ext cx="96480" cy="96480"/>
              </a:xfrm>
              <a:custGeom>
                <a:rect b="b" l="l" r="r" t="t"/>
                <a:pathLst>
                  <a:path extrusionOk="0" h="268" w="268">
                    <a:moveTo>
                      <a:pt x="152" y="1"/>
                    </a:moveTo>
                    <a:cubicBezTo>
                      <a:pt x="175" y="4"/>
                      <a:pt x="197" y="14"/>
                      <a:pt x="216" y="28"/>
                    </a:cubicBezTo>
                    <a:cubicBezTo>
                      <a:pt x="235" y="43"/>
                      <a:pt x="249" y="61"/>
                      <a:pt x="258" y="83"/>
                    </a:cubicBezTo>
                    <a:cubicBezTo>
                      <a:pt x="267" y="105"/>
                      <a:pt x="270" y="129"/>
                      <a:pt x="267" y="152"/>
                    </a:cubicBezTo>
                    <a:cubicBezTo>
                      <a:pt x="264" y="175"/>
                      <a:pt x="254" y="197"/>
                      <a:pt x="240" y="216"/>
                    </a:cubicBezTo>
                    <a:cubicBezTo>
                      <a:pt x="226" y="235"/>
                      <a:pt x="207" y="249"/>
                      <a:pt x="185" y="258"/>
                    </a:cubicBezTo>
                    <a:cubicBezTo>
                      <a:pt x="163" y="267"/>
                      <a:pt x="139" y="270"/>
                      <a:pt x="116" y="267"/>
                    </a:cubicBezTo>
                    <a:cubicBezTo>
                      <a:pt x="92" y="264"/>
                      <a:pt x="71" y="254"/>
                      <a:pt x="52" y="240"/>
                    </a:cubicBezTo>
                    <a:cubicBezTo>
                      <a:pt x="34" y="226"/>
                      <a:pt x="19" y="207"/>
                      <a:pt x="10" y="185"/>
                    </a:cubicBezTo>
                    <a:cubicBezTo>
                      <a:pt x="2" y="164"/>
                      <a:pt x="-2" y="139"/>
                      <a:pt x="1" y="116"/>
                    </a:cubicBezTo>
                    <a:cubicBezTo>
                      <a:pt x="4" y="92"/>
                      <a:pt x="14" y="71"/>
                      <a:pt x="28" y="52"/>
                    </a:cubicBezTo>
                    <a:cubicBezTo>
                      <a:pt x="43" y="34"/>
                      <a:pt x="61" y="18"/>
                      <a:pt x="83" y="9"/>
                    </a:cubicBezTo>
                    <a:cubicBezTo>
                      <a:pt x="105" y="1"/>
                      <a:pt x="129" y="-2"/>
                      <a:pt x="1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20"/>
              <p:cNvSpPr/>
              <p:nvPr/>
            </p:nvSpPr>
            <p:spPr>
              <a:xfrm>
                <a:off x="7231680" y="4084560"/>
                <a:ext cx="96480" cy="96840"/>
              </a:xfrm>
              <a:custGeom>
                <a:rect b="b" l="l" r="r" t="t"/>
                <a:pathLst>
                  <a:path extrusionOk="0" h="269" w="268">
                    <a:moveTo>
                      <a:pt x="134" y="269"/>
                    </a:moveTo>
                    <a:cubicBezTo>
                      <a:pt x="60" y="269"/>
                      <a:pt x="0" y="209"/>
                      <a:pt x="0" y="134"/>
                    </a:cubicBez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8" y="60"/>
                      <a:pt x="268" y="134"/>
                    </a:cubicBezTo>
                    <a:cubicBezTo>
                      <a:pt x="268" y="209"/>
                      <a:pt x="208" y="269"/>
                      <a:pt x="134" y="2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8" name="Google Shape;1518;p20"/>
            <p:cNvGrpSpPr/>
            <p:nvPr/>
          </p:nvGrpSpPr>
          <p:grpSpPr>
            <a:xfrm>
              <a:off x="141785" y="156540"/>
              <a:ext cx="1878120" cy="215640"/>
              <a:chOff x="6005160" y="4904640"/>
              <a:chExt cx="1878120" cy="215640"/>
            </a:xfrm>
          </p:grpSpPr>
          <p:sp>
            <p:nvSpPr>
              <p:cNvPr id="1519" name="Google Shape;1519;p20"/>
              <p:cNvSpPr/>
              <p:nvPr/>
            </p:nvSpPr>
            <p:spPr>
              <a:xfrm>
                <a:off x="7561800" y="490464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269" y="135"/>
                    </a:moveTo>
                    <a:cubicBezTo>
                      <a:pt x="269" y="158"/>
                      <a:pt x="263" y="182"/>
                      <a:pt x="251" y="202"/>
                    </a:cubicBezTo>
                    <a:cubicBezTo>
                      <a:pt x="239" y="222"/>
                      <a:pt x="223" y="239"/>
                      <a:pt x="202" y="251"/>
                    </a:cubicBezTo>
                    <a:cubicBezTo>
                      <a:pt x="182" y="263"/>
                      <a:pt x="159" y="269"/>
                      <a:pt x="135" y="269"/>
                    </a:cubicBezTo>
                    <a:cubicBezTo>
                      <a:pt x="112" y="269"/>
                      <a:pt x="89" y="263"/>
                      <a:pt x="68" y="251"/>
                    </a:cubicBezTo>
                    <a:cubicBezTo>
                      <a:pt x="48" y="239"/>
                      <a:pt x="30" y="222"/>
                      <a:pt x="18" y="202"/>
                    </a:cubicBezTo>
                    <a:cubicBezTo>
                      <a:pt x="7" y="182"/>
                      <a:pt x="0" y="158"/>
                      <a:pt x="0" y="135"/>
                    </a:cubicBezTo>
                    <a:cubicBezTo>
                      <a:pt x="0" y="111"/>
                      <a:pt x="7" y="88"/>
                      <a:pt x="18" y="68"/>
                    </a:cubicBezTo>
                    <a:cubicBezTo>
                      <a:pt x="30" y="47"/>
                      <a:pt x="48" y="30"/>
                      <a:pt x="68" y="18"/>
                    </a:cubicBezTo>
                    <a:cubicBezTo>
                      <a:pt x="89" y="7"/>
                      <a:pt x="111" y="0"/>
                      <a:pt x="135" y="0"/>
                    </a:cubicBezTo>
                    <a:cubicBezTo>
                      <a:pt x="158" y="0"/>
                      <a:pt x="182" y="7"/>
                      <a:pt x="202" y="18"/>
                    </a:cubicBezTo>
                    <a:cubicBezTo>
                      <a:pt x="223" y="30"/>
                      <a:pt x="239" y="47"/>
                      <a:pt x="251" y="68"/>
                    </a:cubicBezTo>
                    <a:cubicBezTo>
                      <a:pt x="263" y="88"/>
                      <a:pt x="269" y="111"/>
                      <a:pt x="269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20"/>
              <p:cNvSpPr/>
              <p:nvPr/>
            </p:nvSpPr>
            <p:spPr>
              <a:xfrm>
                <a:off x="7376400" y="490464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269" y="135"/>
                    </a:moveTo>
                    <a:cubicBezTo>
                      <a:pt x="269" y="158"/>
                      <a:pt x="263" y="182"/>
                      <a:pt x="251" y="202"/>
                    </a:cubicBezTo>
                    <a:cubicBezTo>
                      <a:pt x="239" y="222"/>
                      <a:pt x="223" y="239"/>
                      <a:pt x="202" y="251"/>
                    </a:cubicBezTo>
                    <a:cubicBezTo>
                      <a:pt x="182" y="263"/>
                      <a:pt x="159" y="269"/>
                      <a:pt x="135" y="269"/>
                    </a:cubicBezTo>
                    <a:cubicBezTo>
                      <a:pt x="112" y="269"/>
                      <a:pt x="89" y="263"/>
                      <a:pt x="68" y="251"/>
                    </a:cubicBezTo>
                    <a:cubicBezTo>
                      <a:pt x="48" y="239"/>
                      <a:pt x="30" y="222"/>
                      <a:pt x="18" y="202"/>
                    </a:cubicBezTo>
                    <a:cubicBezTo>
                      <a:pt x="7" y="182"/>
                      <a:pt x="0" y="158"/>
                      <a:pt x="0" y="135"/>
                    </a:cubicBezTo>
                    <a:cubicBezTo>
                      <a:pt x="0" y="111"/>
                      <a:pt x="7" y="88"/>
                      <a:pt x="18" y="68"/>
                    </a:cubicBezTo>
                    <a:cubicBezTo>
                      <a:pt x="30" y="47"/>
                      <a:pt x="48" y="30"/>
                      <a:pt x="68" y="18"/>
                    </a:cubicBezTo>
                    <a:cubicBezTo>
                      <a:pt x="89" y="7"/>
                      <a:pt x="111" y="0"/>
                      <a:pt x="135" y="0"/>
                    </a:cubicBezTo>
                    <a:cubicBezTo>
                      <a:pt x="158" y="0"/>
                      <a:pt x="182" y="7"/>
                      <a:pt x="202" y="18"/>
                    </a:cubicBezTo>
                    <a:cubicBezTo>
                      <a:pt x="223" y="30"/>
                      <a:pt x="239" y="47"/>
                      <a:pt x="251" y="68"/>
                    </a:cubicBezTo>
                    <a:cubicBezTo>
                      <a:pt x="263" y="88"/>
                      <a:pt x="269" y="111"/>
                      <a:pt x="269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20"/>
              <p:cNvSpPr/>
              <p:nvPr/>
            </p:nvSpPr>
            <p:spPr>
              <a:xfrm>
                <a:off x="7191000" y="490464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135" y="269"/>
                    </a:moveTo>
                    <a:cubicBezTo>
                      <a:pt x="60" y="269"/>
                      <a:pt x="0" y="209"/>
                      <a:pt x="0" y="135"/>
                    </a:cubicBezTo>
                    <a:cubicBezTo>
                      <a:pt x="0" y="61"/>
                      <a:pt x="61" y="0"/>
                      <a:pt x="135" y="0"/>
                    </a:cubicBezTo>
                    <a:cubicBezTo>
                      <a:pt x="210" y="0"/>
                      <a:pt x="269" y="61"/>
                      <a:pt x="269" y="135"/>
                    </a:cubicBezTo>
                    <a:cubicBezTo>
                      <a:pt x="269" y="209"/>
                      <a:pt x="209" y="269"/>
                      <a:pt x="135" y="2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20"/>
              <p:cNvSpPr/>
              <p:nvPr/>
            </p:nvSpPr>
            <p:spPr>
              <a:xfrm>
                <a:off x="7005600" y="490464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135" y="269"/>
                    </a:moveTo>
                    <a:cubicBezTo>
                      <a:pt x="60" y="269"/>
                      <a:pt x="0" y="209"/>
                      <a:pt x="0" y="135"/>
                    </a:cubicBezTo>
                    <a:cubicBezTo>
                      <a:pt x="0" y="61"/>
                      <a:pt x="61" y="0"/>
                      <a:pt x="135" y="0"/>
                    </a:cubicBezTo>
                    <a:cubicBezTo>
                      <a:pt x="210" y="0"/>
                      <a:pt x="269" y="61"/>
                      <a:pt x="269" y="135"/>
                    </a:cubicBezTo>
                    <a:cubicBezTo>
                      <a:pt x="269" y="209"/>
                      <a:pt x="209" y="269"/>
                      <a:pt x="135" y="2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20"/>
              <p:cNvSpPr/>
              <p:nvPr/>
            </p:nvSpPr>
            <p:spPr>
              <a:xfrm>
                <a:off x="6820200" y="490464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135" y="269"/>
                    </a:moveTo>
                    <a:cubicBezTo>
                      <a:pt x="60" y="269"/>
                      <a:pt x="0" y="209"/>
                      <a:pt x="0" y="135"/>
                    </a:cubicBezTo>
                    <a:cubicBezTo>
                      <a:pt x="0" y="61"/>
                      <a:pt x="61" y="0"/>
                      <a:pt x="135" y="0"/>
                    </a:cubicBezTo>
                    <a:cubicBezTo>
                      <a:pt x="210" y="0"/>
                      <a:pt x="269" y="61"/>
                      <a:pt x="269" y="135"/>
                    </a:cubicBezTo>
                    <a:cubicBezTo>
                      <a:pt x="269" y="209"/>
                      <a:pt x="209" y="269"/>
                      <a:pt x="135" y="2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20"/>
              <p:cNvSpPr/>
              <p:nvPr/>
            </p:nvSpPr>
            <p:spPr>
              <a:xfrm>
                <a:off x="6634800" y="490464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269" y="135"/>
                    </a:moveTo>
                    <a:cubicBezTo>
                      <a:pt x="269" y="158"/>
                      <a:pt x="263" y="182"/>
                      <a:pt x="251" y="202"/>
                    </a:cubicBezTo>
                    <a:cubicBezTo>
                      <a:pt x="240" y="222"/>
                      <a:pt x="222" y="239"/>
                      <a:pt x="201" y="251"/>
                    </a:cubicBezTo>
                    <a:cubicBezTo>
                      <a:pt x="181" y="263"/>
                      <a:pt x="158" y="269"/>
                      <a:pt x="134" y="269"/>
                    </a:cubicBezTo>
                    <a:cubicBezTo>
                      <a:pt x="111" y="269"/>
                      <a:pt x="88" y="263"/>
                      <a:pt x="67" y="251"/>
                    </a:cubicBezTo>
                    <a:cubicBezTo>
                      <a:pt x="47" y="239"/>
                      <a:pt x="30" y="222"/>
                      <a:pt x="18" y="202"/>
                    </a:cubicBezTo>
                    <a:cubicBezTo>
                      <a:pt x="6" y="182"/>
                      <a:pt x="0" y="158"/>
                      <a:pt x="0" y="135"/>
                    </a:cubicBezTo>
                    <a:cubicBezTo>
                      <a:pt x="0" y="111"/>
                      <a:pt x="6" y="88"/>
                      <a:pt x="18" y="68"/>
                    </a:cubicBezTo>
                    <a:cubicBezTo>
                      <a:pt x="30" y="47"/>
                      <a:pt x="47" y="30"/>
                      <a:pt x="67" y="18"/>
                    </a:cubicBezTo>
                    <a:cubicBezTo>
                      <a:pt x="88" y="7"/>
                      <a:pt x="111" y="0"/>
                      <a:pt x="134" y="0"/>
                    </a:cubicBezTo>
                    <a:cubicBezTo>
                      <a:pt x="158" y="0"/>
                      <a:pt x="181" y="7"/>
                      <a:pt x="201" y="18"/>
                    </a:cubicBezTo>
                    <a:cubicBezTo>
                      <a:pt x="222" y="30"/>
                      <a:pt x="239" y="47"/>
                      <a:pt x="251" y="68"/>
                    </a:cubicBezTo>
                    <a:cubicBezTo>
                      <a:pt x="262" y="88"/>
                      <a:pt x="269" y="111"/>
                      <a:pt x="269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20"/>
              <p:cNvSpPr/>
              <p:nvPr/>
            </p:nvSpPr>
            <p:spPr>
              <a:xfrm>
                <a:off x="7845480" y="5082480"/>
                <a:ext cx="37800" cy="37800"/>
              </a:xfrm>
              <a:custGeom>
                <a:rect b="b" l="l" r="r" t="t"/>
                <a:pathLst>
                  <a:path extrusionOk="0" h="105" w="105">
                    <a:moveTo>
                      <a:pt x="105" y="53"/>
                    </a:moveTo>
                    <a:cubicBezTo>
                      <a:pt x="105" y="62"/>
                      <a:pt x="103" y="71"/>
                      <a:pt x="98" y="79"/>
                    </a:cubicBezTo>
                    <a:cubicBezTo>
                      <a:pt x="94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8" y="27"/>
                    </a:cubicBezTo>
                    <a:cubicBezTo>
                      <a:pt x="102" y="34"/>
                      <a:pt x="105" y="44"/>
                      <a:pt x="105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20"/>
              <p:cNvSpPr/>
              <p:nvPr/>
            </p:nvSpPr>
            <p:spPr>
              <a:xfrm>
                <a:off x="7615440" y="5082480"/>
                <a:ext cx="37800" cy="37800"/>
              </a:xfrm>
              <a:custGeom>
                <a:rect b="b" l="l" r="r" t="t"/>
                <a:pathLst>
                  <a:path extrusionOk="0" h="105" w="105">
                    <a:moveTo>
                      <a:pt x="105" y="53"/>
                    </a:moveTo>
                    <a:cubicBezTo>
                      <a:pt x="105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5" y="44"/>
                      <a:pt x="105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20"/>
              <p:cNvSpPr/>
              <p:nvPr/>
            </p:nvSpPr>
            <p:spPr>
              <a:xfrm>
                <a:off x="7385400" y="508248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20"/>
              <p:cNvSpPr/>
              <p:nvPr/>
            </p:nvSpPr>
            <p:spPr>
              <a:xfrm>
                <a:off x="7155360" y="508248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20"/>
              <p:cNvSpPr/>
              <p:nvPr/>
            </p:nvSpPr>
            <p:spPr>
              <a:xfrm>
                <a:off x="6925320" y="508248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20"/>
              <p:cNvSpPr/>
              <p:nvPr/>
            </p:nvSpPr>
            <p:spPr>
              <a:xfrm>
                <a:off x="6695280" y="508248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20"/>
              <p:cNvSpPr/>
              <p:nvPr/>
            </p:nvSpPr>
            <p:spPr>
              <a:xfrm>
                <a:off x="6465240" y="508248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20"/>
              <p:cNvSpPr/>
              <p:nvPr/>
            </p:nvSpPr>
            <p:spPr>
              <a:xfrm>
                <a:off x="6235200" y="508248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20"/>
              <p:cNvSpPr/>
              <p:nvPr/>
            </p:nvSpPr>
            <p:spPr>
              <a:xfrm>
                <a:off x="6005160" y="508248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/>
          <p:nvPr>
            <p:ph type="title"/>
          </p:nvPr>
        </p:nvSpPr>
        <p:spPr>
          <a:xfrm>
            <a:off x="878300" y="2652450"/>
            <a:ext cx="4507800" cy="10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9" name="Google Shape;99;p3"/>
          <p:cNvSpPr txBox="1"/>
          <p:nvPr>
            <p:ph hasCustomPrompt="1" idx="2" type="title"/>
          </p:nvPr>
        </p:nvSpPr>
        <p:spPr>
          <a:xfrm>
            <a:off x="928737" y="1624050"/>
            <a:ext cx="933600" cy="703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35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3"/>
          <p:cNvSpPr/>
          <p:nvPr>
            <p:ph idx="3" type="pic"/>
          </p:nvPr>
        </p:nvSpPr>
        <p:spPr>
          <a:xfrm>
            <a:off x="5298400" y="544350"/>
            <a:ext cx="3130500" cy="40548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01" name="Google Shape;101;p3"/>
          <p:cNvGrpSpPr/>
          <p:nvPr/>
        </p:nvGrpSpPr>
        <p:grpSpPr>
          <a:xfrm>
            <a:off x="341599" y="280435"/>
            <a:ext cx="8580652" cy="4706310"/>
            <a:chOff x="341599" y="280435"/>
            <a:chExt cx="8580652" cy="4706310"/>
          </a:xfrm>
        </p:grpSpPr>
        <p:grpSp>
          <p:nvGrpSpPr>
            <p:cNvPr id="102" name="Google Shape;102;p3"/>
            <p:cNvGrpSpPr/>
            <p:nvPr/>
          </p:nvGrpSpPr>
          <p:grpSpPr>
            <a:xfrm>
              <a:off x="341599" y="280435"/>
              <a:ext cx="2075365" cy="882284"/>
              <a:chOff x="2025360" y="1039320"/>
              <a:chExt cx="2653920" cy="1128240"/>
            </a:xfrm>
          </p:grpSpPr>
          <p:sp>
            <p:nvSpPr>
              <p:cNvPr id="103" name="Google Shape;103;p3"/>
              <p:cNvSpPr/>
              <p:nvPr/>
            </p:nvSpPr>
            <p:spPr>
              <a:xfrm>
                <a:off x="4517280" y="1171440"/>
                <a:ext cx="162000" cy="162000"/>
              </a:xfrm>
              <a:custGeom>
                <a:rect b="b" l="l" r="r" t="t"/>
                <a:pathLst>
                  <a:path extrusionOk="0" h="450" w="450">
                    <a:moveTo>
                      <a:pt x="450" y="225"/>
                    </a:moveTo>
                    <a:cubicBezTo>
                      <a:pt x="450" y="265"/>
                      <a:pt x="440" y="304"/>
                      <a:pt x="420" y="338"/>
                    </a:cubicBezTo>
                    <a:cubicBezTo>
                      <a:pt x="400" y="372"/>
                      <a:pt x="372" y="400"/>
                      <a:pt x="338" y="420"/>
                    </a:cubicBezTo>
                    <a:cubicBezTo>
                      <a:pt x="304" y="440"/>
                      <a:pt x="264" y="450"/>
                      <a:pt x="225" y="450"/>
                    </a:cubicBezTo>
                    <a:cubicBezTo>
                      <a:pt x="185" y="450"/>
                      <a:pt x="147" y="440"/>
                      <a:pt x="113" y="420"/>
                    </a:cubicBezTo>
                    <a:cubicBezTo>
                      <a:pt x="79" y="400"/>
                      <a:pt x="49" y="372"/>
                      <a:pt x="30" y="338"/>
                    </a:cubicBezTo>
                    <a:cubicBezTo>
                      <a:pt x="10" y="304"/>
                      <a:pt x="0" y="265"/>
                      <a:pt x="0" y="225"/>
                    </a:cubicBezTo>
                    <a:cubicBezTo>
                      <a:pt x="0" y="186"/>
                      <a:pt x="11" y="147"/>
                      <a:pt x="30" y="113"/>
                    </a:cubicBezTo>
                    <a:cubicBezTo>
                      <a:pt x="50" y="79"/>
                      <a:pt x="79" y="50"/>
                      <a:pt x="113" y="31"/>
                    </a:cubicBezTo>
                    <a:cubicBezTo>
                      <a:pt x="147" y="11"/>
                      <a:pt x="186" y="0"/>
                      <a:pt x="225" y="0"/>
                    </a:cubicBezTo>
                    <a:cubicBezTo>
                      <a:pt x="265" y="0"/>
                      <a:pt x="304" y="11"/>
                      <a:pt x="338" y="31"/>
                    </a:cubicBezTo>
                    <a:cubicBezTo>
                      <a:pt x="372" y="50"/>
                      <a:pt x="400" y="79"/>
                      <a:pt x="420" y="113"/>
                    </a:cubicBezTo>
                    <a:cubicBezTo>
                      <a:pt x="440" y="147"/>
                      <a:pt x="450" y="186"/>
                      <a:pt x="450" y="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4265280" y="1178280"/>
                <a:ext cx="148320" cy="148320"/>
              </a:xfrm>
              <a:custGeom>
                <a:rect b="b" l="l" r="r" t="t"/>
                <a:pathLst>
                  <a:path extrusionOk="0" h="412" w="412">
                    <a:moveTo>
                      <a:pt x="354" y="63"/>
                    </a:moveTo>
                    <a:cubicBezTo>
                      <a:pt x="379" y="89"/>
                      <a:pt x="397" y="121"/>
                      <a:pt x="406" y="156"/>
                    </a:cubicBezTo>
                    <a:cubicBezTo>
                      <a:pt x="415" y="191"/>
                      <a:pt x="414" y="227"/>
                      <a:pt x="405" y="262"/>
                    </a:cubicBezTo>
                    <a:cubicBezTo>
                      <a:pt x="395" y="297"/>
                      <a:pt x="376" y="328"/>
                      <a:pt x="350" y="354"/>
                    </a:cubicBezTo>
                    <a:cubicBezTo>
                      <a:pt x="324" y="379"/>
                      <a:pt x="292" y="397"/>
                      <a:pt x="257" y="406"/>
                    </a:cubicBezTo>
                    <a:cubicBezTo>
                      <a:pt x="222" y="415"/>
                      <a:pt x="185" y="414"/>
                      <a:pt x="151" y="404"/>
                    </a:cubicBezTo>
                    <a:cubicBezTo>
                      <a:pt x="116" y="394"/>
                      <a:pt x="84" y="376"/>
                      <a:pt x="59" y="350"/>
                    </a:cubicBezTo>
                    <a:cubicBezTo>
                      <a:pt x="34" y="324"/>
                      <a:pt x="16" y="292"/>
                      <a:pt x="7" y="257"/>
                    </a:cubicBezTo>
                    <a:cubicBezTo>
                      <a:pt x="-2" y="222"/>
                      <a:pt x="-1" y="185"/>
                      <a:pt x="8" y="150"/>
                    </a:cubicBezTo>
                    <a:cubicBezTo>
                      <a:pt x="18" y="115"/>
                      <a:pt x="37" y="84"/>
                      <a:pt x="63" y="59"/>
                    </a:cubicBezTo>
                    <a:cubicBezTo>
                      <a:pt x="89" y="33"/>
                      <a:pt x="121" y="15"/>
                      <a:pt x="156" y="7"/>
                    </a:cubicBezTo>
                    <a:cubicBezTo>
                      <a:pt x="191" y="-2"/>
                      <a:pt x="228" y="-2"/>
                      <a:pt x="263" y="8"/>
                    </a:cubicBezTo>
                    <a:cubicBezTo>
                      <a:pt x="297" y="18"/>
                      <a:pt x="329" y="37"/>
                      <a:pt x="354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4023360" y="1185480"/>
                <a:ext cx="134280" cy="134280"/>
              </a:xfrm>
              <a:custGeom>
                <a:rect b="b" l="l" r="r" t="t"/>
                <a:pathLst>
                  <a:path extrusionOk="0" h="373" w="373">
                    <a:moveTo>
                      <a:pt x="373" y="186"/>
                    </a:moveTo>
                    <a:cubicBezTo>
                      <a:pt x="373" y="219"/>
                      <a:pt x="364" y="251"/>
                      <a:pt x="348" y="280"/>
                    </a:cubicBezTo>
                    <a:cubicBezTo>
                      <a:pt x="331" y="308"/>
                      <a:pt x="308" y="332"/>
                      <a:pt x="280" y="348"/>
                    </a:cubicBezTo>
                    <a:cubicBezTo>
                      <a:pt x="252" y="364"/>
                      <a:pt x="219" y="373"/>
                      <a:pt x="187" y="373"/>
                    </a:cubicBezTo>
                    <a:cubicBezTo>
                      <a:pt x="154" y="373"/>
                      <a:pt x="121" y="364"/>
                      <a:pt x="93" y="348"/>
                    </a:cubicBezTo>
                    <a:cubicBezTo>
                      <a:pt x="64" y="332"/>
                      <a:pt x="41" y="308"/>
                      <a:pt x="25" y="280"/>
                    </a:cubicBezTo>
                    <a:cubicBezTo>
                      <a:pt x="8" y="251"/>
                      <a:pt x="0" y="219"/>
                      <a:pt x="0" y="186"/>
                    </a:cubicBezTo>
                    <a:cubicBezTo>
                      <a:pt x="0" y="154"/>
                      <a:pt x="8" y="121"/>
                      <a:pt x="25" y="93"/>
                    </a:cubicBezTo>
                    <a:cubicBezTo>
                      <a:pt x="41" y="65"/>
                      <a:pt x="64" y="41"/>
                      <a:pt x="93" y="25"/>
                    </a:cubicBezTo>
                    <a:cubicBezTo>
                      <a:pt x="121" y="8"/>
                      <a:pt x="154" y="0"/>
                      <a:pt x="187" y="0"/>
                    </a:cubicBezTo>
                    <a:cubicBezTo>
                      <a:pt x="219" y="0"/>
                      <a:pt x="252" y="8"/>
                      <a:pt x="280" y="25"/>
                    </a:cubicBezTo>
                    <a:cubicBezTo>
                      <a:pt x="308" y="41"/>
                      <a:pt x="332" y="65"/>
                      <a:pt x="348" y="93"/>
                    </a:cubicBezTo>
                    <a:cubicBezTo>
                      <a:pt x="365" y="121"/>
                      <a:pt x="373" y="154"/>
                      <a:pt x="373" y="1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3876480" y="1192320"/>
                <a:ext cx="120600" cy="120600"/>
              </a:xfrm>
              <a:custGeom>
                <a:rect b="b" l="l" r="r" t="t"/>
                <a:pathLst>
                  <a:path extrusionOk="0" h="335" w="335">
                    <a:moveTo>
                      <a:pt x="335" y="167"/>
                    </a:moveTo>
                    <a:cubicBezTo>
                      <a:pt x="335" y="260"/>
                      <a:pt x="259" y="335"/>
                      <a:pt x="167" y="335"/>
                    </a:cubicBezTo>
                    <a:cubicBezTo>
                      <a:pt x="74" y="335"/>
                      <a:pt x="0" y="259"/>
                      <a:pt x="0" y="167"/>
                    </a:cubicBezTo>
                    <a:cubicBezTo>
                      <a:pt x="0" y="74"/>
                      <a:pt x="74" y="0"/>
                      <a:pt x="167" y="0"/>
                    </a:cubicBezTo>
                    <a:cubicBezTo>
                      <a:pt x="259" y="0"/>
                      <a:pt x="335" y="75"/>
                      <a:pt x="335" y="1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3729240" y="1199160"/>
                <a:ext cx="106920" cy="106920"/>
              </a:xfrm>
              <a:custGeom>
                <a:rect b="b" l="l" r="r" t="t"/>
                <a:pathLst>
                  <a:path extrusionOk="0" h="297" w="297">
                    <a:moveTo>
                      <a:pt x="297" y="148"/>
                    </a:moveTo>
                    <a:cubicBezTo>
                      <a:pt x="297" y="174"/>
                      <a:pt x="290" y="200"/>
                      <a:pt x="277" y="223"/>
                    </a:cubicBezTo>
                    <a:cubicBezTo>
                      <a:pt x="263" y="245"/>
                      <a:pt x="246" y="264"/>
                      <a:pt x="223" y="277"/>
                    </a:cubicBezTo>
                    <a:cubicBezTo>
                      <a:pt x="200" y="290"/>
                      <a:pt x="175" y="297"/>
                      <a:pt x="149" y="297"/>
                    </a:cubicBezTo>
                    <a:cubicBezTo>
                      <a:pt x="123" y="297"/>
                      <a:pt x="96" y="290"/>
                      <a:pt x="74" y="277"/>
                    </a:cubicBezTo>
                    <a:cubicBezTo>
                      <a:pt x="51" y="264"/>
                      <a:pt x="33" y="245"/>
                      <a:pt x="20" y="223"/>
                    </a:cubicBezTo>
                    <a:cubicBezTo>
                      <a:pt x="7" y="200"/>
                      <a:pt x="0" y="174"/>
                      <a:pt x="0" y="148"/>
                    </a:cubicBezTo>
                    <a:cubicBezTo>
                      <a:pt x="0" y="122"/>
                      <a:pt x="7" y="97"/>
                      <a:pt x="20" y="74"/>
                    </a:cubicBezTo>
                    <a:cubicBezTo>
                      <a:pt x="33" y="51"/>
                      <a:pt x="51" y="33"/>
                      <a:pt x="74" y="20"/>
                    </a:cubicBezTo>
                    <a:cubicBezTo>
                      <a:pt x="96" y="6"/>
                      <a:pt x="123" y="0"/>
                      <a:pt x="149" y="0"/>
                    </a:cubicBezTo>
                    <a:cubicBezTo>
                      <a:pt x="175" y="0"/>
                      <a:pt x="200" y="6"/>
                      <a:pt x="223" y="20"/>
                    </a:cubicBezTo>
                    <a:cubicBezTo>
                      <a:pt x="246" y="33"/>
                      <a:pt x="264" y="51"/>
                      <a:pt x="277" y="74"/>
                    </a:cubicBezTo>
                    <a:cubicBezTo>
                      <a:pt x="291" y="97"/>
                      <a:pt x="297" y="122"/>
                      <a:pt x="297" y="1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3582000" y="1205640"/>
                <a:ext cx="93600" cy="93600"/>
              </a:xfrm>
              <a:custGeom>
                <a:rect b="b" l="l" r="r" t="t"/>
                <a:pathLst>
                  <a:path extrusionOk="0" h="260" w="260">
                    <a:moveTo>
                      <a:pt x="260" y="130"/>
                    </a:moveTo>
                    <a:cubicBezTo>
                      <a:pt x="260" y="202"/>
                      <a:pt x="202" y="260"/>
                      <a:pt x="130" y="260"/>
                    </a:cubicBezTo>
                    <a:cubicBezTo>
                      <a:pt x="58" y="260"/>
                      <a:pt x="0" y="201"/>
                      <a:pt x="0" y="130"/>
                    </a:cubicBezTo>
                    <a:cubicBezTo>
                      <a:pt x="0" y="58"/>
                      <a:pt x="58" y="0"/>
                      <a:pt x="130" y="0"/>
                    </a:cubicBezTo>
                    <a:cubicBezTo>
                      <a:pt x="202" y="0"/>
                      <a:pt x="260" y="59"/>
                      <a:pt x="260" y="1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3435120" y="1212480"/>
                <a:ext cx="79920" cy="79920"/>
              </a:xfrm>
              <a:custGeom>
                <a:rect b="b" l="l" r="r" t="t"/>
                <a:pathLst>
                  <a:path extrusionOk="0" h="222" w="222">
                    <a:moveTo>
                      <a:pt x="222" y="111"/>
                    </a:moveTo>
                    <a:cubicBezTo>
                      <a:pt x="222" y="131"/>
                      <a:pt x="217" y="150"/>
                      <a:pt x="207" y="167"/>
                    </a:cubicBezTo>
                    <a:cubicBezTo>
                      <a:pt x="197" y="184"/>
                      <a:pt x="183" y="197"/>
                      <a:pt x="166" y="207"/>
                    </a:cubicBezTo>
                    <a:cubicBezTo>
                      <a:pt x="149" y="216"/>
                      <a:pt x="130" y="222"/>
                      <a:pt x="111" y="222"/>
                    </a:cubicBezTo>
                    <a:cubicBezTo>
                      <a:pt x="91" y="222"/>
                      <a:pt x="71" y="216"/>
                      <a:pt x="55" y="207"/>
                    </a:cubicBezTo>
                    <a:cubicBezTo>
                      <a:pt x="38" y="197"/>
                      <a:pt x="25" y="184"/>
                      <a:pt x="15" y="167"/>
                    </a:cubicBezTo>
                    <a:cubicBezTo>
                      <a:pt x="5" y="150"/>
                      <a:pt x="0" y="131"/>
                      <a:pt x="0" y="111"/>
                    </a:cubicBezTo>
                    <a:cubicBezTo>
                      <a:pt x="0" y="92"/>
                      <a:pt x="5" y="73"/>
                      <a:pt x="15" y="56"/>
                    </a:cubicBezTo>
                    <a:cubicBezTo>
                      <a:pt x="25" y="39"/>
                      <a:pt x="38" y="24"/>
                      <a:pt x="55" y="15"/>
                    </a:cubicBezTo>
                    <a:cubicBezTo>
                      <a:pt x="71" y="5"/>
                      <a:pt x="91" y="0"/>
                      <a:pt x="111" y="0"/>
                    </a:cubicBezTo>
                    <a:cubicBezTo>
                      <a:pt x="130" y="0"/>
                      <a:pt x="149" y="5"/>
                      <a:pt x="166" y="15"/>
                    </a:cubicBezTo>
                    <a:cubicBezTo>
                      <a:pt x="183" y="24"/>
                      <a:pt x="197" y="39"/>
                      <a:pt x="207" y="56"/>
                    </a:cubicBezTo>
                    <a:cubicBezTo>
                      <a:pt x="217" y="73"/>
                      <a:pt x="222" y="92"/>
                      <a:pt x="222" y="1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900" lIns="90000" spcFirstLastPara="1" rIns="90000" wrap="square" tIns="34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3288240" y="1219320"/>
                <a:ext cx="65880" cy="66240"/>
              </a:xfrm>
              <a:custGeom>
                <a:rect b="b" l="l" r="r" t="t"/>
                <a:pathLst>
                  <a:path extrusionOk="0" h="184" w="183">
                    <a:moveTo>
                      <a:pt x="183" y="92"/>
                    </a:moveTo>
                    <a:cubicBezTo>
                      <a:pt x="183" y="143"/>
                      <a:pt x="141" y="184"/>
                      <a:pt x="91" y="184"/>
                    </a:cubicBezTo>
                    <a:cubicBezTo>
                      <a:pt x="40" y="184"/>
                      <a:pt x="0" y="142"/>
                      <a:pt x="0" y="92"/>
                    </a:cubicBezTo>
                    <a:cubicBezTo>
                      <a:pt x="0" y="41"/>
                      <a:pt x="40" y="0"/>
                      <a:pt x="91" y="0"/>
                    </a:cubicBezTo>
                    <a:cubicBezTo>
                      <a:pt x="141" y="0"/>
                      <a:pt x="183" y="42"/>
                      <a:pt x="183" y="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225" lIns="90000" spcFirstLastPara="1" rIns="90000" wrap="square" tIns="21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3141000" y="1226520"/>
                <a:ext cx="52560" cy="52200"/>
              </a:xfrm>
              <a:custGeom>
                <a:rect b="b" l="l" r="r" t="t"/>
                <a:pathLst>
                  <a:path extrusionOk="0" h="145" w="146">
                    <a:moveTo>
                      <a:pt x="146" y="72"/>
                    </a:moveTo>
                    <a:cubicBezTo>
                      <a:pt x="146" y="85"/>
                      <a:pt x="142" y="98"/>
                      <a:pt x="136" y="109"/>
                    </a:cubicBezTo>
                    <a:cubicBezTo>
                      <a:pt x="130" y="120"/>
                      <a:pt x="120" y="128"/>
                      <a:pt x="109" y="135"/>
                    </a:cubicBezTo>
                    <a:cubicBezTo>
                      <a:pt x="97" y="141"/>
                      <a:pt x="86" y="145"/>
                      <a:pt x="73" y="145"/>
                    </a:cubicBezTo>
                    <a:cubicBezTo>
                      <a:pt x="60" y="145"/>
                      <a:pt x="48" y="141"/>
                      <a:pt x="37" y="135"/>
                    </a:cubicBezTo>
                    <a:cubicBezTo>
                      <a:pt x="26" y="128"/>
                      <a:pt x="16" y="120"/>
                      <a:pt x="10" y="109"/>
                    </a:cubicBezTo>
                    <a:cubicBezTo>
                      <a:pt x="4" y="98"/>
                      <a:pt x="0" y="85"/>
                      <a:pt x="0" y="72"/>
                    </a:cubicBezTo>
                    <a:cubicBezTo>
                      <a:pt x="0" y="60"/>
                      <a:pt x="4" y="47"/>
                      <a:pt x="10" y="36"/>
                    </a:cubicBezTo>
                    <a:cubicBezTo>
                      <a:pt x="16" y="25"/>
                      <a:pt x="26" y="15"/>
                      <a:pt x="37" y="9"/>
                    </a:cubicBezTo>
                    <a:cubicBezTo>
                      <a:pt x="48" y="2"/>
                      <a:pt x="60" y="0"/>
                      <a:pt x="73" y="0"/>
                    </a:cubicBezTo>
                    <a:cubicBezTo>
                      <a:pt x="86" y="0"/>
                      <a:pt x="97" y="2"/>
                      <a:pt x="109" y="9"/>
                    </a:cubicBezTo>
                    <a:cubicBezTo>
                      <a:pt x="120" y="15"/>
                      <a:pt x="130" y="25"/>
                      <a:pt x="136" y="36"/>
                    </a:cubicBezTo>
                    <a:cubicBezTo>
                      <a:pt x="142" y="47"/>
                      <a:pt x="146" y="60"/>
                      <a:pt x="146" y="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200" lIns="90000" spcFirstLastPara="1" rIns="90000" wrap="square" tIns="7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2840400" y="1383120"/>
                <a:ext cx="96120" cy="95760"/>
              </a:xfrm>
              <a:custGeom>
                <a:rect b="b" l="l" r="r" t="t"/>
                <a:pathLst>
                  <a:path extrusionOk="0" h="266" w="267">
                    <a:moveTo>
                      <a:pt x="267" y="133"/>
                    </a:moveTo>
                    <a:cubicBezTo>
                      <a:pt x="267" y="207"/>
                      <a:pt x="206" y="266"/>
                      <a:pt x="133" y="266"/>
                    </a:cubicBezTo>
                    <a:cubicBezTo>
                      <a:pt x="59" y="266"/>
                      <a:pt x="0" y="207"/>
                      <a:pt x="0" y="133"/>
                    </a:cubicBezTo>
                    <a:cubicBezTo>
                      <a:pt x="0" y="59"/>
                      <a:pt x="59" y="0"/>
                      <a:pt x="133" y="0"/>
                    </a:cubicBezTo>
                    <a:cubicBezTo>
                      <a:pt x="206" y="0"/>
                      <a:pt x="267" y="59"/>
                      <a:pt x="267" y="1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2691360" y="1387080"/>
                <a:ext cx="87840" cy="87840"/>
              </a:xfrm>
              <a:custGeom>
                <a:rect b="b" l="l" r="r" t="t"/>
                <a:pathLst>
                  <a:path extrusionOk="0" h="244" w="244">
                    <a:moveTo>
                      <a:pt x="244" y="122"/>
                    </a:moveTo>
                    <a:cubicBezTo>
                      <a:pt x="244" y="190"/>
                      <a:pt x="189" y="244"/>
                      <a:pt x="122" y="244"/>
                    </a:cubicBezTo>
                    <a:cubicBezTo>
                      <a:pt x="54" y="244"/>
                      <a:pt x="0" y="189"/>
                      <a:pt x="0" y="122"/>
                    </a:cubicBezTo>
                    <a:cubicBezTo>
                      <a:pt x="0" y="54"/>
                      <a:pt x="54" y="0"/>
                      <a:pt x="122" y="0"/>
                    </a:cubicBezTo>
                    <a:cubicBezTo>
                      <a:pt x="189" y="0"/>
                      <a:pt x="244" y="55"/>
                      <a:pt x="244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2547720" y="1391040"/>
                <a:ext cx="79560" cy="79920"/>
              </a:xfrm>
              <a:custGeom>
                <a:rect b="b" l="l" r="r" t="t"/>
                <a:pathLst>
                  <a:path extrusionOk="0" h="222" w="221">
                    <a:moveTo>
                      <a:pt x="221" y="111"/>
                    </a:moveTo>
                    <a:cubicBezTo>
                      <a:pt x="221" y="172"/>
                      <a:pt x="172" y="222"/>
                      <a:pt x="111" y="222"/>
                    </a:cubicBezTo>
                    <a:cubicBezTo>
                      <a:pt x="50" y="222"/>
                      <a:pt x="0" y="172"/>
                      <a:pt x="0" y="111"/>
                    </a:cubicBezTo>
                    <a:cubicBezTo>
                      <a:pt x="0" y="50"/>
                      <a:pt x="50" y="0"/>
                      <a:pt x="111" y="0"/>
                    </a:cubicBezTo>
                    <a:cubicBezTo>
                      <a:pt x="172" y="0"/>
                      <a:pt x="221" y="50"/>
                      <a:pt x="221" y="1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900" lIns="90000" spcFirstLastPara="1" rIns="90000" wrap="square" tIns="34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2460600" y="139536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199" y="99"/>
                    </a:moveTo>
                    <a:cubicBezTo>
                      <a:pt x="199" y="154"/>
                      <a:pt x="155" y="199"/>
                      <a:pt x="100" y="199"/>
                    </a:cubicBezTo>
                    <a:cubicBezTo>
                      <a:pt x="45" y="199"/>
                      <a:pt x="0" y="154"/>
                      <a:pt x="0" y="99"/>
                    </a:cubicBezTo>
                    <a:cubicBezTo>
                      <a:pt x="0" y="44"/>
                      <a:pt x="45" y="0"/>
                      <a:pt x="100" y="0"/>
                    </a:cubicBezTo>
                    <a:cubicBezTo>
                      <a:pt x="155" y="0"/>
                      <a:pt x="199" y="44"/>
                      <a:pt x="199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2373480" y="1399320"/>
                <a:ext cx="63720" cy="63360"/>
              </a:xfrm>
              <a:custGeom>
                <a:rect b="b" l="l" r="r" t="t"/>
                <a:pathLst>
                  <a:path extrusionOk="0" h="176" w="177">
                    <a:moveTo>
                      <a:pt x="177" y="88"/>
                    </a:moveTo>
                    <a:cubicBezTo>
                      <a:pt x="177" y="137"/>
                      <a:pt x="136" y="176"/>
                      <a:pt x="88" y="176"/>
                    </a:cubicBezTo>
                    <a:cubicBezTo>
                      <a:pt x="39" y="176"/>
                      <a:pt x="0" y="137"/>
                      <a:pt x="0" y="88"/>
                    </a:cubicBezTo>
                    <a:cubicBezTo>
                      <a:pt x="0" y="39"/>
                      <a:pt x="39" y="0"/>
                      <a:pt x="88" y="0"/>
                    </a:cubicBezTo>
                    <a:cubicBezTo>
                      <a:pt x="136" y="0"/>
                      <a:pt x="177" y="39"/>
                      <a:pt x="177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350" lIns="90000" spcFirstLastPara="1" rIns="90000" wrap="square" tIns="18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2286360" y="140328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154" y="77"/>
                    </a:moveTo>
                    <a:cubicBezTo>
                      <a:pt x="154" y="119"/>
                      <a:pt x="119" y="154"/>
                      <a:pt x="77" y="154"/>
                    </a:cubicBezTo>
                    <a:cubicBezTo>
                      <a:pt x="34" y="154"/>
                      <a:pt x="0" y="120"/>
                      <a:pt x="0" y="77"/>
                    </a:cubicBezTo>
                    <a:cubicBezTo>
                      <a:pt x="0" y="34"/>
                      <a:pt x="34" y="0"/>
                      <a:pt x="77" y="0"/>
                    </a:cubicBezTo>
                    <a:cubicBezTo>
                      <a:pt x="119" y="0"/>
                      <a:pt x="154" y="34"/>
                      <a:pt x="154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2199240" y="1407240"/>
                <a:ext cx="47520" cy="47520"/>
              </a:xfrm>
              <a:custGeom>
                <a:rect b="b" l="l" r="r" t="t"/>
                <a:pathLst>
                  <a:path extrusionOk="0" h="132" w="132">
                    <a:moveTo>
                      <a:pt x="132" y="66"/>
                    </a:moveTo>
                    <a:cubicBezTo>
                      <a:pt x="132" y="102"/>
                      <a:pt x="102" y="132"/>
                      <a:pt x="66" y="132"/>
                    </a:cubicBezTo>
                    <a:cubicBezTo>
                      <a:pt x="30" y="132"/>
                      <a:pt x="0" y="102"/>
                      <a:pt x="0" y="66"/>
                    </a:cubicBezTo>
                    <a:cubicBezTo>
                      <a:pt x="0" y="30"/>
                      <a:pt x="30" y="0"/>
                      <a:pt x="66" y="0"/>
                    </a:cubicBezTo>
                    <a:cubicBezTo>
                      <a:pt x="102" y="0"/>
                      <a:pt x="132" y="30"/>
                      <a:pt x="132" y="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500" lIns="90000" spcFirstLastPara="1" rIns="90000" wrap="square" tIns="2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2112120" y="1411560"/>
                <a:ext cx="39240" cy="38880"/>
              </a:xfrm>
              <a:custGeom>
                <a:rect b="b" l="l" r="r" t="t"/>
                <a:pathLst>
                  <a:path extrusionOk="0" h="108" w="109">
                    <a:moveTo>
                      <a:pt x="109" y="54"/>
                    </a:moveTo>
                    <a:cubicBezTo>
                      <a:pt x="109" y="84"/>
                      <a:pt x="85" y="108"/>
                      <a:pt x="55" y="108"/>
                    </a:cubicBezTo>
                    <a:cubicBezTo>
                      <a:pt x="24" y="108"/>
                      <a:pt x="0" y="84"/>
                      <a:pt x="0" y="54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5" y="0"/>
                      <a:pt x="109" y="24"/>
                      <a:pt x="109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2025360" y="141552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86" y="43"/>
                    </a:moveTo>
                    <a:cubicBezTo>
                      <a:pt x="86" y="67"/>
                      <a:pt x="67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ubicBezTo>
                      <a:pt x="0" y="19"/>
                      <a:pt x="19" y="0"/>
                      <a:pt x="43" y="0"/>
                    </a:cubicBezTo>
                    <a:cubicBezTo>
                      <a:pt x="67" y="0"/>
                      <a:pt x="86" y="19"/>
                      <a:pt x="86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2991960" y="1383120"/>
                <a:ext cx="95760" cy="95760"/>
              </a:xfrm>
              <a:custGeom>
                <a:rect b="b" l="l" r="r" t="t"/>
                <a:pathLst>
                  <a:path extrusionOk="0" h="266" w="266">
                    <a:moveTo>
                      <a:pt x="0" y="133"/>
                    </a:moveTo>
                    <a:cubicBezTo>
                      <a:pt x="0" y="60"/>
                      <a:pt x="59" y="0"/>
                      <a:pt x="133" y="0"/>
                    </a:cubicBezTo>
                    <a:cubicBezTo>
                      <a:pt x="207" y="0"/>
                      <a:pt x="266" y="59"/>
                      <a:pt x="266" y="133"/>
                    </a:cubicBezTo>
                    <a:cubicBezTo>
                      <a:pt x="266" y="207"/>
                      <a:pt x="206" y="266"/>
                      <a:pt x="133" y="266"/>
                    </a:cubicBezTo>
                    <a:cubicBezTo>
                      <a:pt x="59" y="266"/>
                      <a:pt x="0" y="207"/>
                      <a:pt x="0" y="1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3149280" y="1387080"/>
                <a:ext cx="87480" cy="87840"/>
              </a:xfrm>
              <a:custGeom>
                <a:rect b="b" l="l" r="r" t="t"/>
                <a:pathLst>
                  <a:path extrusionOk="0" h="244" w="243">
                    <a:moveTo>
                      <a:pt x="0" y="122"/>
                    </a:moveTo>
                    <a:cubicBezTo>
                      <a:pt x="0" y="55"/>
                      <a:pt x="53" y="0"/>
                      <a:pt x="121" y="0"/>
                    </a:cubicBezTo>
                    <a:cubicBezTo>
                      <a:pt x="188" y="0"/>
                      <a:pt x="243" y="54"/>
                      <a:pt x="243" y="122"/>
                    </a:cubicBezTo>
                    <a:cubicBezTo>
                      <a:pt x="243" y="189"/>
                      <a:pt x="188" y="244"/>
                      <a:pt x="121" y="244"/>
                    </a:cubicBezTo>
                    <a:cubicBezTo>
                      <a:pt x="53" y="244"/>
                      <a:pt x="0" y="190"/>
                      <a:pt x="0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3300840" y="1391040"/>
                <a:ext cx="79560" cy="79920"/>
              </a:xfrm>
              <a:custGeom>
                <a:rect b="b" l="l" r="r" t="t"/>
                <a:pathLst>
                  <a:path extrusionOk="0" h="222" w="221">
                    <a:moveTo>
                      <a:pt x="0" y="111"/>
                    </a:moveTo>
                    <a:cubicBezTo>
                      <a:pt x="0" y="50"/>
                      <a:pt x="49" y="0"/>
                      <a:pt x="110" y="0"/>
                    </a:cubicBezTo>
                    <a:cubicBezTo>
                      <a:pt x="171" y="0"/>
                      <a:pt x="221" y="50"/>
                      <a:pt x="221" y="111"/>
                    </a:cubicBezTo>
                    <a:cubicBezTo>
                      <a:pt x="221" y="172"/>
                      <a:pt x="171" y="222"/>
                      <a:pt x="110" y="222"/>
                    </a:cubicBezTo>
                    <a:cubicBezTo>
                      <a:pt x="49" y="222"/>
                      <a:pt x="0" y="172"/>
                      <a:pt x="0" y="1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900" lIns="90000" spcFirstLastPara="1" rIns="90000" wrap="square" tIns="34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3395880" y="139536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0" y="99"/>
                    </a:moveTo>
                    <a:cubicBezTo>
                      <a:pt x="0" y="44"/>
                      <a:pt x="45" y="0"/>
                      <a:pt x="100" y="0"/>
                    </a:cubicBezTo>
                    <a:cubicBezTo>
                      <a:pt x="155" y="0"/>
                      <a:pt x="199" y="44"/>
                      <a:pt x="199" y="99"/>
                    </a:cubicBezTo>
                    <a:cubicBezTo>
                      <a:pt x="199" y="154"/>
                      <a:pt x="155" y="199"/>
                      <a:pt x="100" y="199"/>
                    </a:cubicBezTo>
                    <a:cubicBezTo>
                      <a:pt x="45" y="199"/>
                      <a:pt x="0" y="154"/>
                      <a:pt x="0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3491280" y="1399320"/>
                <a:ext cx="63360" cy="63360"/>
              </a:xfrm>
              <a:custGeom>
                <a:rect b="b" l="l" r="r" t="t"/>
                <a:pathLst>
                  <a:path extrusionOk="0" h="176" w="176">
                    <a:moveTo>
                      <a:pt x="0" y="88"/>
                    </a:moveTo>
                    <a:cubicBezTo>
                      <a:pt x="0" y="39"/>
                      <a:pt x="39" y="0"/>
                      <a:pt x="88" y="0"/>
                    </a:cubicBezTo>
                    <a:cubicBezTo>
                      <a:pt x="137" y="0"/>
                      <a:pt x="176" y="39"/>
                      <a:pt x="176" y="88"/>
                    </a:cubicBezTo>
                    <a:cubicBezTo>
                      <a:pt x="176" y="137"/>
                      <a:pt x="137" y="176"/>
                      <a:pt x="88" y="176"/>
                    </a:cubicBezTo>
                    <a:cubicBezTo>
                      <a:pt x="39" y="176"/>
                      <a:pt x="0" y="137"/>
                      <a:pt x="0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350" lIns="90000" spcFirstLastPara="1" rIns="90000" wrap="square" tIns="18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3586320" y="140328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0" y="77"/>
                    </a:moveTo>
                    <a:cubicBezTo>
                      <a:pt x="0" y="35"/>
                      <a:pt x="34" y="0"/>
                      <a:pt x="77" y="0"/>
                    </a:cubicBezTo>
                    <a:cubicBezTo>
                      <a:pt x="119" y="0"/>
                      <a:pt x="154" y="34"/>
                      <a:pt x="154" y="77"/>
                    </a:cubicBezTo>
                    <a:cubicBezTo>
                      <a:pt x="154" y="120"/>
                      <a:pt x="119" y="154"/>
                      <a:pt x="77" y="154"/>
                    </a:cubicBezTo>
                    <a:cubicBezTo>
                      <a:pt x="34" y="154"/>
                      <a:pt x="0" y="120"/>
                      <a:pt x="0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3681720" y="1407240"/>
                <a:ext cx="47160" cy="47520"/>
              </a:xfrm>
              <a:custGeom>
                <a:rect b="b" l="l" r="r" t="t"/>
                <a:pathLst>
                  <a:path extrusionOk="0" h="132" w="131">
                    <a:moveTo>
                      <a:pt x="0" y="66"/>
                    </a:moveTo>
                    <a:cubicBezTo>
                      <a:pt x="0" y="30"/>
                      <a:pt x="28" y="0"/>
                      <a:pt x="65" y="0"/>
                    </a:cubicBezTo>
                    <a:cubicBezTo>
                      <a:pt x="101" y="0"/>
                      <a:pt x="131" y="30"/>
                      <a:pt x="131" y="66"/>
                    </a:cubicBezTo>
                    <a:cubicBezTo>
                      <a:pt x="131" y="102"/>
                      <a:pt x="101" y="132"/>
                      <a:pt x="65" y="132"/>
                    </a:cubicBezTo>
                    <a:cubicBezTo>
                      <a:pt x="28" y="132"/>
                      <a:pt x="0" y="102"/>
                      <a:pt x="0" y="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500" lIns="90000" spcFirstLastPara="1" rIns="90000" wrap="square" tIns="2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3776760" y="1411560"/>
                <a:ext cx="39240" cy="38880"/>
              </a:xfrm>
              <a:custGeom>
                <a:rect b="b" l="l" r="r" t="t"/>
                <a:pathLst>
                  <a:path extrusionOk="0" h="108" w="109">
                    <a:moveTo>
                      <a:pt x="0" y="54"/>
                    </a:moveTo>
                    <a:cubicBezTo>
                      <a:pt x="0" y="24"/>
                      <a:pt x="24" y="0"/>
                      <a:pt x="55" y="0"/>
                    </a:cubicBezTo>
                    <a:cubicBezTo>
                      <a:pt x="85" y="0"/>
                      <a:pt x="109" y="24"/>
                      <a:pt x="109" y="54"/>
                    </a:cubicBezTo>
                    <a:cubicBezTo>
                      <a:pt x="109" y="84"/>
                      <a:pt x="84" y="108"/>
                      <a:pt x="55" y="108"/>
                    </a:cubicBezTo>
                    <a:cubicBezTo>
                      <a:pt x="25" y="108"/>
                      <a:pt x="0" y="84"/>
                      <a:pt x="0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3872160" y="141552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0" y="43"/>
                    </a:moveTo>
                    <a:cubicBezTo>
                      <a:pt x="0" y="19"/>
                      <a:pt x="19" y="0"/>
                      <a:pt x="43" y="0"/>
                    </a:cubicBezTo>
                    <a:cubicBezTo>
                      <a:pt x="67" y="0"/>
                      <a:pt x="86" y="19"/>
                      <a:pt x="86" y="43"/>
                    </a:cubicBezTo>
                    <a:cubicBezTo>
                      <a:pt x="86" y="67"/>
                      <a:pt x="67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2206440" y="1039320"/>
                <a:ext cx="48960" cy="49320"/>
              </a:xfrm>
              <a:custGeom>
                <a:rect b="b" l="l" r="r" t="t"/>
                <a:pathLst>
                  <a:path extrusionOk="0" h="137" w="136">
                    <a:moveTo>
                      <a:pt x="136" y="69"/>
                    </a:moveTo>
                    <a:cubicBezTo>
                      <a:pt x="136" y="106"/>
                      <a:pt x="105" y="137"/>
                      <a:pt x="68" y="137"/>
                    </a:cubicBezTo>
                    <a:cubicBezTo>
                      <a:pt x="30" y="137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8" y="0"/>
                    </a:cubicBezTo>
                    <a:cubicBezTo>
                      <a:pt x="106" y="0"/>
                      <a:pt x="136" y="31"/>
                      <a:pt x="136" y="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300" lIns="90000" spcFirstLastPara="1" rIns="90000" wrap="square" tIns="43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2206440" y="1129320"/>
                <a:ext cx="48960" cy="49320"/>
              </a:xfrm>
              <a:custGeom>
                <a:rect b="b" l="l" r="r" t="t"/>
                <a:pathLst>
                  <a:path extrusionOk="0" h="137" w="136">
                    <a:moveTo>
                      <a:pt x="136" y="68"/>
                    </a:moveTo>
                    <a:cubicBezTo>
                      <a:pt x="136" y="106"/>
                      <a:pt x="105" y="137"/>
                      <a:pt x="68" y="137"/>
                    </a:cubicBezTo>
                    <a:cubicBezTo>
                      <a:pt x="30" y="137"/>
                      <a:pt x="0" y="105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1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300" lIns="90000" spcFirstLastPara="1" rIns="90000" wrap="square" tIns="43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2206440" y="121932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5" y="136"/>
                      <a:pt x="68" y="136"/>
                    </a:cubicBezTo>
                    <a:cubicBezTo>
                      <a:pt x="30" y="136"/>
                      <a:pt x="0" y="105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2206440" y="130932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5" y="136"/>
                      <a:pt x="68" y="136"/>
                    </a:cubicBezTo>
                    <a:cubicBezTo>
                      <a:pt x="30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2206440" y="139932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5" y="136"/>
                      <a:pt x="68" y="136"/>
                    </a:cubicBezTo>
                    <a:cubicBezTo>
                      <a:pt x="30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2206440" y="1488960"/>
                <a:ext cx="48960" cy="49320"/>
              </a:xfrm>
              <a:custGeom>
                <a:rect b="b" l="l" r="r" t="t"/>
                <a:pathLst>
                  <a:path extrusionOk="0" h="137" w="136">
                    <a:moveTo>
                      <a:pt x="136" y="69"/>
                    </a:moveTo>
                    <a:cubicBezTo>
                      <a:pt x="136" y="106"/>
                      <a:pt x="105" y="137"/>
                      <a:pt x="68" y="137"/>
                    </a:cubicBezTo>
                    <a:cubicBezTo>
                      <a:pt x="30" y="137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8" y="0"/>
                    </a:cubicBezTo>
                    <a:cubicBezTo>
                      <a:pt x="106" y="0"/>
                      <a:pt x="136" y="31"/>
                      <a:pt x="136" y="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300" lIns="90000" spcFirstLastPara="1" rIns="90000" wrap="square" tIns="43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2206440" y="1578960"/>
                <a:ext cx="48960" cy="49320"/>
              </a:xfrm>
              <a:custGeom>
                <a:rect b="b" l="l" r="r" t="t"/>
                <a:pathLst>
                  <a:path extrusionOk="0" h="137" w="136">
                    <a:moveTo>
                      <a:pt x="136" y="68"/>
                    </a:moveTo>
                    <a:cubicBezTo>
                      <a:pt x="136" y="106"/>
                      <a:pt x="105" y="137"/>
                      <a:pt x="68" y="137"/>
                    </a:cubicBezTo>
                    <a:cubicBezTo>
                      <a:pt x="30" y="137"/>
                      <a:pt x="0" y="105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1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300" lIns="90000" spcFirstLastPara="1" rIns="90000" wrap="square" tIns="43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2206440" y="166896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5" y="136"/>
                      <a:pt x="68" y="136"/>
                    </a:cubicBezTo>
                    <a:cubicBezTo>
                      <a:pt x="30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2206440" y="175896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5" y="136"/>
                      <a:pt x="68" y="136"/>
                    </a:cubicBezTo>
                    <a:cubicBezTo>
                      <a:pt x="30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206440" y="184896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5"/>
                      <a:pt x="105" y="136"/>
                      <a:pt x="68" y="136"/>
                    </a:cubicBezTo>
                    <a:cubicBezTo>
                      <a:pt x="30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2206440" y="1938600"/>
                <a:ext cx="48960" cy="49320"/>
              </a:xfrm>
              <a:custGeom>
                <a:rect b="b" l="l" r="r" t="t"/>
                <a:pathLst>
                  <a:path extrusionOk="0" h="137" w="136">
                    <a:moveTo>
                      <a:pt x="136" y="68"/>
                    </a:moveTo>
                    <a:cubicBezTo>
                      <a:pt x="136" y="106"/>
                      <a:pt x="105" y="137"/>
                      <a:pt x="68" y="137"/>
                    </a:cubicBezTo>
                    <a:cubicBezTo>
                      <a:pt x="30" y="137"/>
                      <a:pt x="0" y="105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1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300" lIns="90000" spcFirstLastPara="1" rIns="90000" wrap="square" tIns="43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2206440" y="202860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5" y="136"/>
                      <a:pt x="68" y="136"/>
                    </a:cubicBezTo>
                    <a:cubicBezTo>
                      <a:pt x="30" y="136"/>
                      <a:pt x="0" y="105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2206440" y="211860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5"/>
                      <a:pt x="105" y="136"/>
                      <a:pt x="68" y="136"/>
                    </a:cubicBezTo>
                    <a:cubicBezTo>
                      <a:pt x="30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" name="Google Shape;143;p3"/>
            <p:cNvGrpSpPr/>
            <p:nvPr/>
          </p:nvGrpSpPr>
          <p:grpSpPr>
            <a:xfrm rot="5400000">
              <a:off x="8239634" y="4125031"/>
              <a:ext cx="75128" cy="1290105"/>
              <a:chOff x="2002320" y="1814040"/>
              <a:chExt cx="82440" cy="1415520"/>
            </a:xfrm>
          </p:grpSpPr>
          <p:sp>
            <p:nvSpPr>
              <p:cNvPr id="144" name="Google Shape;144;p3"/>
              <p:cNvSpPr/>
              <p:nvPr/>
            </p:nvSpPr>
            <p:spPr>
              <a:xfrm>
                <a:off x="2002320" y="181404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2002320" y="192492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2002320" y="203616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0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2002320" y="214740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2002320" y="225828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2002320" y="236952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0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2002320" y="248076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2002320" y="259164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2002320" y="270288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0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2002320" y="281376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2002320" y="292464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9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2002320" y="303588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2002320" y="3146760"/>
                <a:ext cx="82440" cy="82800"/>
              </a:xfrm>
              <a:custGeom>
                <a:rect b="b" l="l" r="r" t="t"/>
                <a:pathLst>
                  <a:path extrusionOk="0" h="230" w="229">
                    <a:moveTo>
                      <a:pt x="229" y="115"/>
                    </a:moveTo>
                    <a:cubicBezTo>
                      <a:pt x="229" y="178"/>
                      <a:pt x="178" y="230"/>
                      <a:pt x="115" y="230"/>
                    </a:cubicBezTo>
                    <a:cubicBezTo>
                      <a:pt x="52" y="230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" name="Google Shape;157;p3"/>
            <p:cNvGrpSpPr/>
            <p:nvPr/>
          </p:nvGrpSpPr>
          <p:grpSpPr>
            <a:xfrm rot="10800000">
              <a:off x="6153214" y="4890625"/>
              <a:ext cx="1878120" cy="96120"/>
              <a:chOff x="2794680" y="4579560"/>
              <a:chExt cx="1878120" cy="96120"/>
            </a:xfrm>
          </p:grpSpPr>
          <p:sp>
            <p:nvSpPr>
              <p:cNvPr id="158" name="Google Shape;158;p3"/>
              <p:cNvSpPr/>
              <p:nvPr/>
            </p:nvSpPr>
            <p:spPr>
              <a:xfrm>
                <a:off x="3610080" y="4579560"/>
                <a:ext cx="95760" cy="96120"/>
              </a:xfrm>
              <a:custGeom>
                <a:rect b="b" l="l" r="r" t="t"/>
                <a:pathLst>
                  <a:path extrusionOk="0" h="267" w="266">
                    <a:moveTo>
                      <a:pt x="266" y="133"/>
                    </a:moveTo>
                    <a:cubicBezTo>
                      <a:pt x="266" y="207"/>
                      <a:pt x="207" y="267"/>
                      <a:pt x="133" y="267"/>
                    </a:cubicBezTo>
                    <a:cubicBezTo>
                      <a:pt x="59" y="267"/>
                      <a:pt x="0" y="207"/>
                      <a:pt x="0" y="133"/>
                    </a:cubicBezTo>
                    <a:cubicBezTo>
                      <a:pt x="0" y="59"/>
                      <a:pt x="59" y="0"/>
                      <a:pt x="133" y="0"/>
                    </a:cubicBezTo>
                    <a:cubicBezTo>
                      <a:pt x="207" y="0"/>
                      <a:pt x="266" y="59"/>
                      <a:pt x="266" y="1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3461040" y="4583520"/>
                <a:ext cx="87840" cy="87840"/>
              </a:xfrm>
              <a:custGeom>
                <a:rect b="b" l="l" r="r" t="t"/>
                <a:pathLst>
                  <a:path extrusionOk="0" h="244" w="244">
                    <a:moveTo>
                      <a:pt x="244" y="122"/>
                    </a:moveTo>
                    <a:cubicBezTo>
                      <a:pt x="244" y="190"/>
                      <a:pt x="189" y="244"/>
                      <a:pt x="122" y="244"/>
                    </a:cubicBezTo>
                    <a:cubicBezTo>
                      <a:pt x="54" y="244"/>
                      <a:pt x="0" y="190"/>
                      <a:pt x="0" y="122"/>
                    </a:cubicBezTo>
                    <a:cubicBezTo>
                      <a:pt x="0" y="55"/>
                      <a:pt x="54" y="0"/>
                      <a:pt x="122" y="0"/>
                    </a:cubicBezTo>
                    <a:cubicBezTo>
                      <a:pt x="189" y="0"/>
                      <a:pt x="244" y="55"/>
                      <a:pt x="244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>
                <a:off x="3317400" y="4587840"/>
                <a:ext cx="79560" cy="79560"/>
              </a:xfrm>
              <a:custGeom>
                <a:rect b="b" l="l" r="r" t="t"/>
                <a:pathLst>
                  <a:path extrusionOk="0" h="221" w="221">
                    <a:moveTo>
                      <a:pt x="221" y="110"/>
                    </a:moveTo>
                    <a:cubicBezTo>
                      <a:pt x="221" y="171"/>
                      <a:pt x="172" y="221"/>
                      <a:pt x="111" y="221"/>
                    </a:cubicBezTo>
                    <a:cubicBezTo>
                      <a:pt x="50" y="221"/>
                      <a:pt x="0" y="171"/>
                      <a:pt x="0" y="110"/>
                    </a:cubicBezTo>
                    <a:cubicBezTo>
                      <a:pt x="0" y="49"/>
                      <a:pt x="50" y="0"/>
                      <a:pt x="111" y="0"/>
                    </a:cubicBezTo>
                    <a:cubicBezTo>
                      <a:pt x="172" y="0"/>
                      <a:pt x="221" y="49"/>
                      <a:pt x="221" y="1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3230280" y="459180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199" y="99"/>
                    </a:moveTo>
                    <a:cubicBezTo>
                      <a:pt x="199" y="154"/>
                      <a:pt x="154" y="199"/>
                      <a:pt x="99" y="199"/>
                    </a:cubicBezTo>
                    <a:cubicBezTo>
                      <a:pt x="44" y="199"/>
                      <a:pt x="0" y="154"/>
                      <a:pt x="0" y="99"/>
                    </a:cubicBezTo>
                    <a:cubicBezTo>
                      <a:pt x="0" y="44"/>
                      <a:pt x="44" y="0"/>
                      <a:pt x="99" y="0"/>
                    </a:cubicBezTo>
                    <a:cubicBezTo>
                      <a:pt x="154" y="0"/>
                      <a:pt x="199" y="44"/>
                      <a:pt x="199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3143160" y="4595760"/>
                <a:ext cx="63360" cy="63360"/>
              </a:xfrm>
              <a:custGeom>
                <a:rect b="b" l="l" r="r" t="t"/>
                <a:pathLst>
                  <a:path extrusionOk="0" h="176" w="176">
                    <a:moveTo>
                      <a:pt x="176" y="88"/>
                    </a:moveTo>
                    <a:cubicBezTo>
                      <a:pt x="176" y="137"/>
                      <a:pt x="136" y="176"/>
                      <a:pt x="88" y="176"/>
                    </a:cubicBezTo>
                    <a:cubicBezTo>
                      <a:pt x="39" y="176"/>
                      <a:pt x="0" y="137"/>
                      <a:pt x="0" y="88"/>
                    </a:cubicBezTo>
                    <a:cubicBezTo>
                      <a:pt x="0" y="40"/>
                      <a:pt x="39" y="0"/>
                      <a:pt x="88" y="0"/>
                    </a:cubicBezTo>
                    <a:cubicBezTo>
                      <a:pt x="136" y="0"/>
                      <a:pt x="176" y="40"/>
                      <a:pt x="176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350" lIns="90000" spcFirstLastPara="1" rIns="90000" wrap="square" tIns="18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3056040" y="459972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154" y="77"/>
                    </a:moveTo>
                    <a:cubicBezTo>
                      <a:pt x="154" y="120"/>
                      <a:pt x="120" y="154"/>
                      <a:pt x="77" y="154"/>
                    </a:cubicBezTo>
                    <a:cubicBezTo>
                      <a:pt x="34" y="154"/>
                      <a:pt x="0" y="120"/>
                      <a:pt x="0" y="77"/>
                    </a:cubicBezTo>
                    <a:cubicBezTo>
                      <a:pt x="0" y="35"/>
                      <a:pt x="34" y="0"/>
                      <a:pt x="77" y="0"/>
                    </a:cubicBezTo>
                    <a:cubicBezTo>
                      <a:pt x="120" y="0"/>
                      <a:pt x="154" y="35"/>
                      <a:pt x="154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2968920" y="4604040"/>
                <a:ext cx="47160" cy="47160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102"/>
                      <a:pt x="102" y="131"/>
                      <a:pt x="66" y="131"/>
                    </a:cubicBezTo>
                    <a:cubicBezTo>
                      <a:pt x="30" y="131"/>
                      <a:pt x="0" y="102"/>
                      <a:pt x="0" y="65"/>
                    </a:cubicBezTo>
                    <a:cubicBezTo>
                      <a:pt x="0" y="29"/>
                      <a:pt x="30" y="0"/>
                      <a:pt x="66" y="0"/>
                    </a:cubicBezTo>
                    <a:cubicBezTo>
                      <a:pt x="102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2881800" y="4608000"/>
                <a:ext cx="39240" cy="39240"/>
              </a:xfrm>
              <a:custGeom>
                <a:rect b="b" l="l" r="r" t="t"/>
                <a:pathLst>
                  <a:path extrusionOk="0" h="109" w="109">
                    <a:moveTo>
                      <a:pt x="109" y="54"/>
                    </a:moveTo>
                    <a:cubicBezTo>
                      <a:pt x="109" y="84"/>
                      <a:pt x="85" y="109"/>
                      <a:pt x="55" y="109"/>
                    </a:cubicBezTo>
                    <a:cubicBezTo>
                      <a:pt x="24" y="109"/>
                      <a:pt x="0" y="84"/>
                      <a:pt x="0" y="54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5" y="0"/>
                      <a:pt x="109" y="24"/>
                      <a:pt x="109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2794680" y="4611960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87" y="43"/>
                    </a:moveTo>
                    <a:cubicBezTo>
                      <a:pt x="87" y="67"/>
                      <a:pt x="66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7" y="19"/>
                      <a:pt x="87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3761280" y="4579560"/>
                <a:ext cx="96120" cy="96120"/>
              </a:xfrm>
              <a:custGeom>
                <a:rect b="b" l="l" r="r" t="t"/>
                <a:pathLst>
                  <a:path extrusionOk="0" h="267" w="267">
                    <a:moveTo>
                      <a:pt x="0" y="133"/>
                    </a:move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7" y="59"/>
                      <a:pt x="267" y="133"/>
                    </a:cubicBezTo>
                    <a:cubicBezTo>
                      <a:pt x="267" y="207"/>
                      <a:pt x="207" y="267"/>
                      <a:pt x="134" y="267"/>
                    </a:cubicBezTo>
                    <a:cubicBezTo>
                      <a:pt x="60" y="267"/>
                      <a:pt x="0" y="207"/>
                      <a:pt x="0" y="1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3918960" y="4583520"/>
                <a:ext cx="87480" cy="87840"/>
              </a:xfrm>
              <a:custGeom>
                <a:rect b="b" l="l" r="r" t="t"/>
                <a:pathLst>
                  <a:path extrusionOk="0" h="244" w="243">
                    <a:moveTo>
                      <a:pt x="0" y="122"/>
                    </a:moveTo>
                    <a:cubicBezTo>
                      <a:pt x="0" y="55"/>
                      <a:pt x="54" y="0"/>
                      <a:pt x="122" y="0"/>
                    </a:cubicBezTo>
                    <a:cubicBezTo>
                      <a:pt x="189" y="0"/>
                      <a:pt x="243" y="55"/>
                      <a:pt x="243" y="122"/>
                    </a:cubicBezTo>
                    <a:cubicBezTo>
                      <a:pt x="243" y="190"/>
                      <a:pt x="189" y="244"/>
                      <a:pt x="122" y="244"/>
                    </a:cubicBezTo>
                    <a:cubicBezTo>
                      <a:pt x="54" y="244"/>
                      <a:pt x="0" y="190"/>
                      <a:pt x="0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4070160" y="4587840"/>
                <a:ext cx="79920" cy="79560"/>
              </a:xfrm>
              <a:custGeom>
                <a:rect b="b" l="l" r="r" t="t"/>
                <a:pathLst>
                  <a:path extrusionOk="0" h="221" w="222">
                    <a:moveTo>
                      <a:pt x="0" y="110"/>
                    </a:moveTo>
                    <a:cubicBezTo>
                      <a:pt x="0" y="49"/>
                      <a:pt x="50" y="0"/>
                      <a:pt x="111" y="0"/>
                    </a:cubicBezTo>
                    <a:cubicBezTo>
                      <a:pt x="172" y="0"/>
                      <a:pt x="222" y="49"/>
                      <a:pt x="222" y="110"/>
                    </a:cubicBezTo>
                    <a:cubicBezTo>
                      <a:pt x="222" y="171"/>
                      <a:pt x="172" y="221"/>
                      <a:pt x="111" y="221"/>
                    </a:cubicBezTo>
                    <a:cubicBezTo>
                      <a:pt x="50" y="221"/>
                      <a:pt x="0" y="171"/>
                      <a:pt x="0" y="1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4165560" y="459180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0" y="99"/>
                    </a:moveTo>
                    <a:cubicBezTo>
                      <a:pt x="0" y="44"/>
                      <a:pt x="44" y="0"/>
                      <a:pt x="100" y="0"/>
                    </a:cubicBezTo>
                    <a:cubicBezTo>
                      <a:pt x="155" y="0"/>
                      <a:pt x="199" y="44"/>
                      <a:pt x="199" y="99"/>
                    </a:cubicBezTo>
                    <a:cubicBezTo>
                      <a:pt x="199" y="154"/>
                      <a:pt x="155" y="199"/>
                      <a:pt x="100" y="199"/>
                    </a:cubicBezTo>
                    <a:cubicBezTo>
                      <a:pt x="44" y="199"/>
                      <a:pt x="0" y="154"/>
                      <a:pt x="0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4260960" y="4595760"/>
                <a:ext cx="63360" cy="63360"/>
              </a:xfrm>
              <a:custGeom>
                <a:rect b="b" l="l" r="r" t="t"/>
                <a:pathLst>
                  <a:path extrusionOk="0" h="176" w="176">
                    <a:moveTo>
                      <a:pt x="0" y="88"/>
                    </a:moveTo>
                    <a:cubicBezTo>
                      <a:pt x="0" y="40"/>
                      <a:pt x="39" y="0"/>
                      <a:pt x="88" y="0"/>
                    </a:cubicBezTo>
                    <a:cubicBezTo>
                      <a:pt x="136" y="0"/>
                      <a:pt x="176" y="40"/>
                      <a:pt x="176" y="88"/>
                    </a:cubicBezTo>
                    <a:cubicBezTo>
                      <a:pt x="176" y="137"/>
                      <a:pt x="136" y="176"/>
                      <a:pt x="88" y="176"/>
                    </a:cubicBezTo>
                    <a:cubicBezTo>
                      <a:pt x="39" y="176"/>
                      <a:pt x="0" y="137"/>
                      <a:pt x="0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350" lIns="90000" spcFirstLastPara="1" rIns="90000" wrap="square" tIns="18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4356000" y="459972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0" y="77"/>
                    </a:moveTo>
                    <a:cubicBezTo>
                      <a:pt x="0" y="35"/>
                      <a:pt x="34" y="0"/>
                      <a:pt x="77" y="0"/>
                    </a:cubicBezTo>
                    <a:cubicBezTo>
                      <a:pt x="120" y="0"/>
                      <a:pt x="154" y="35"/>
                      <a:pt x="154" y="77"/>
                    </a:cubicBezTo>
                    <a:cubicBezTo>
                      <a:pt x="154" y="120"/>
                      <a:pt x="120" y="154"/>
                      <a:pt x="77" y="154"/>
                    </a:cubicBezTo>
                    <a:cubicBezTo>
                      <a:pt x="34" y="154"/>
                      <a:pt x="0" y="120"/>
                      <a:pt x="0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4451040" y="4604040"/>
                <a:ext cx="47520" cy="47160"/>
              </a:xfrm>
              <a:custGeom>
                <a:rect b="b" l="l" r="r" t="t"/>
                <a:pathLst>
                  <a:path extrusionOk="0" h="131" w="132">
                    <a:moveTo>
                      <a:pt x="0" y="65"/>
                    </a:moveTo>
                    <a:cubicBezTo>
                      <a:pt x="0" y="29"/>
                      <a:pt x="30" y="0"/>
                      <a:pt x="66" y="0"/>
                    </a:cubicBezTo>
                    <a:cubicBezTo>
                      <a:pt x="102" y="0"/>
                      <a:pt x="132" y="29"/>
                      <a:pt x="132" y="65"/>
                    </a:cubicBezTo>
                    <a:cubicBezTo>
                      <a:pt x="132" y="102"/>
                      <a:pt x="102" y="131"/>
                      <a:pt x="66" y="131"/>
                    </a:cubicBezTo>
                    <a:cubicBezTo>
                      <a:pt x="30" y="131"/>
                      <a:pt x="0" y="102"/>
                      <a:pt x="0" y="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4546440" y="4608000"/>
                <a:ext cx="39240" cy="39240"/>
              </a:xfrm>
              <a:custGeom>
                <a:rect b="b" l="l" r="r" t="t"/>
                <a:pathLst>
                  <a:path extrusionOk="0" h="109" w="109">
                    <a:moveTo>
                      <a:pt x="0" y="54"/>
                    </a:moveTo>
                    <a:cubicBezTo>
                      <a:pt x="0" y="24"/>
                      <a:pt x="24" y="0"/>
                      <a:pt x="54" y="0"/>
                    </a:cubicBezTo>
                    <a:cubicBezTo>
                      <a:pt x="84" y="0"/>
                      <a:pt x="109" y="24"/>
                      <a:pt x="109" y="54"/>
                    </a:cubicBezTo>
                    <a:cubicBezTo>
                      <a:pt x="109" y="84"/>
                      <a:pt x="84" y="109"/>
                      <a:pt x="54" y="109"/>
                    </a:cubicBezTo>
                    <a:cubicBezTo>
                      <a:pt x="24" y="109"/>
                      <a:pt x="0" y="84"/>
                      <a:pt x="0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4641480" y="4611960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0" y="43"/>
                    </a:move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7" y="19"/>
                      <a:pt x="87" y="43"/>
                    </a:cubicBezTo>
                    <a:cubicBezTo>
                      <a:pt x="87" y="67"/>
                      <a:pt x="66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536" name="Google Shape;1536;p21"/>
          <p:cNvGrpSpPr/>
          <p:nvPr/>
        </p:nvGrpSpPr>
        <p:grpSpPr>
          <a:xfrm>
            <a:off x="-253114" y="696291"/>
            <a:ext cx="9049414" cy="4182799"/>
            <a:chOff x="-253114" y="696291"/>
            <a:chExt cx="9049414" cy="4182799"/>
          </a:xfrm>
        </p:grpSpPr>
        <p:grpSp>
          <p:nvGrpSpPr>
            <p:cNvPr id="1537" name="Google Shape;1537;p21"/>
            <p:cNvGrpSpPr/>
            <p:nvPr/>
          </p:nvGrpSpPr>
          <p:grpSpPr>
            <a:xfrm>
              <a:off x="-253114" y="696291"/>
              <a:ext cx="864655" cy="869133"/>
              <a:chOff x="5120955" y="1803155"/>
              <a:chExt cx="1529280" cy="1537200"/>
            </a:xfrm>
          </p:grpSpPr>
          <p:sp>
            <p:nvSpPr>
              <p:cNvPr id="1538" name="Google Shape;1538;p21"/>
              <p:cNvSpPr/>
              <p:nvPr/>
            </p:nvSpPr>
            <p:spPr>
              <a:xfrm>
                <a:off x="5854995" y="1803155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71" y="85"/>
                    </a:moveTo>
                    <a:cubicBezTo>
                      <a:pt x="171" y="132"/>
                      <a:pt x="132" y="170"/>
                      <a:pt x="85" y="170"/>
                    </a:cubicBezTo>
                    <a:cubicBezTo>
                      <a:pt x="37" y="170"/>
                      <a:pt x="0" y="132"/>
                      <a:pt x="0" y="85"/>
                    </a:cubicBezTo>
                    <a:cubicBezTo>
                      <a:pt x="0" y="38"/>
                      <a:pt x="37" y="0"/>
                      <a:pt x="85" y="0"/>
                    </a:cubicBezTo>
                    <a:cubicBezTo>
                      <a:pt x="132" y="0"/>
                      <a:pt x="171" y="38"/>
                      <a:pt x="171" y="8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21"/>
              <p:cNvSpPr/>
              <p:nvPr/>
            </p:nvSpPr>
            <p:spPr>
              <a:xfrm>
                <a:off x="5701635" y="1819355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69" y="67"/>
                    </a:moveTo>
                    <a:cubicBezTo>
                      <a:pt x="179" y="113"/>
                      <a:pt x="149" y="158"/>
                      <a:pt x="103" y="168"/>
                    </a:cubicBezTo>
                    <a:cubicBezTo>
                      <a:pt x="57" y="178"/>
                      <a:pt x="12" y="149"/>
                      <a:pt x="2" y="103"/>
                    </a:cubicBezTo>
                    <a:cubicBezTo>
                      <a:pt x="-8" y="57"/>
                      <a:pt x="22" y="11"/>
                      <a:pt x="68" y="1"/>
                    </a:cubicBezTo>
                    <a:cubicBezTo>
                      <a:pt x="114" y="-8"/>
                      <a:pt x="159" y="21"/>
                      <a:pt x="169" y="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21"/>
              <p:cNvSpPr/>
              <p:nvPr/>
            </p:nvSpPr>
            <p:spPr>
              <a:xfrm>
                <a:off x="5554755" y="1866875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164" y="50"/>
                    </a:moveTo>
                    <a:cubicBezTo>
                      <a:pt x="183" y="93"/>
                      <a:pt x="163" y="144"/>
                      <a:pt x="121" y="163"/>
                    </a:cubicBezTo>
                    <a:cubicBezTo>
                      <a:pt x="77" y="182"/>
                      <a:pt x="27" y="163"/>
                      <a:pt x="8" y="120"/>
                    </a:cubicBezTo>
                    <a:cubicBezTo>
                      <a:pt x="-11" y="77"/>
                      <a:pt x="8" y="26"/>
                      <a:pt x="51" y="7"/>
                    </a:cubicBezTo>
                    <a:cubicBezTo>
                      <a:pt x="94" y="-12"/>
                      <a:pt x="145" y="7"/>
                      <a:pt x="164" y="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21"/>
              <p:cNvSpPr/>
              <p:nvPr/>
            </p:nvSpPr>
            <p:spPr>
              <a:xfrm>
                <a:off x="5421195" y="1943915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155" y="35"/>
                    </a:moveTo>
                    <a:cubicBezTo>
                      <a:pt x="183" y="73"/>
                      <a:pt x="174" y="127"/>
                      <a:pt x="136" y="154"/>
                    </a:cubicBezTo>
                    <a:cubicBezTo>
                      <a:pt x="98" y="182"/>
                      <a:pt x="45" y="174"/>
                      <a:pt x="17" y="135"/>
                    </a:cubicBezTo>
                    <a:cubicBezTo>
                      <a:pt x="-11" y="97"/>
                      <a:pt x="-2" y="44"/>
                      <a:pt x="36" y="16"/>
                    </a:cubicBezTo>
                    <a:cubicBezTo>
                      <a:pt x="74" y="-11"/>
                      <a:pt x="127" y="-3"/>
                      <a:pt x="155" y="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21"/>
              <p:cNvSpPr/>
              <p:nvPr/>
            </p:nvSpPr>
            <p:spPr>
              <a:xfrm>
                <a:off x="5306715" y="2047235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142" y="22"/>
                    </a:moveTo>
                    <a:cubicBezTo>
                      <a:pt x="177" y="53"/>
                      <a:pt x="180" y="107"/>
                      <a:pt x="149" y="142"/>
                    </a:cubicBezTo>
                    <a:cubicBezTo>
                      <a:pt x="117" y="177"/>
                      <a:pt x="63" y="180"/>
                      <a:pt x="28" y="148"/>
                    </a:cubicBezTo>
                    <a:cubicBezTo>
                      <a:pt x="-7" y="117"/>
                      <a:pt x="-9" y="63"/>
                      <a:pt x="22" y="28"/>
                    </a:cubicBezTo>
                    <a:cubicBezTo>
                      <a:pt x="53" y="-7"/>
                      <a:pt x="107" y="-10"/>
                      <a:pt x="142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21"/>
              <p:cNvSpPr/>
              <p:nvPr/>
            </p:nvSpPr>
            <p:spPr>
              <a:xfrm>
                <a:off x="5215995" y="2172155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128" y="11"/>
                    </a:moveTo>
                    <a:cubicBezTo>
                      <a:pt x="169" y="34"/>
                      <a:pt x="183" y="87"/>
                      <a:pt x="159" y="127"/>
                    </a:cubicBezTo>
                    <a:cubicBezTo>
                      <a:pt x="136" y="168"/>
                      <a:pt x="84" y="182"/>
                      <a:pt x="43" y="159"/>
                    </a:cubicBezTo>
                    <a:cubicBezTo>
                      <a:pt x="2" y="135"/>
                      <a:pt x="-12" y="83"/>
                      <a:pt x="12" y="42"/>
                    </a:cubicBezTo>
                    <a:cubicBezTo>
                      <a:pt x="35" y="1"/>
                      <a:pt x="87" y="-12"/>
                      <a:pt x="128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21"/>
              <p:cNvSpPr/>
              <p:nvPr/>
            </p:nvSpPr>
            <p:spPr>
              <a:xfrm>
                <a:off x="5153355" y="231291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111" y="4"/>
                    </a:moveTo>
                    <a:cubicBezTo>
                      <a:pt x="156" y="19"/>
                      <a:pt x="181" y="67"/>
                      <a:pt x="166" y="112"/>
                    </a:cubicBezTo>
                    <a:cubicBezTo>
                      <a:pt x="151" y="156"/>
                      <a:pt x="104" y="181"/>
                      <a:pt x="59" y="166"/>
                    </a:cubicBezTo>
                    <a:cubicBezTo>
                      <a:pt x="14" y="152"/>
                      <a:pt x="-10" y="104"/>
                      <a:pt x="4" y="59"/>
                    </a:cubicBezTo>
                    <a:cubicBezTo>
                      <a:pt x="19" y="14"/>
                      <a:pt x="67" y="-10"/>
                      <a:pt x="111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21"/>
              <p:cNvSpPr/>
              <p:nvPr/>
            </p:nvSpPr>
            <p:spPr>
              <a:xfrm>
                <a:off x="5120955" y="2464115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95" y="0"/>
                    </a:moveTo>
                    <a:cubicBezTo>
                      <a:pt x="142" y="5"/>
                      <a:pt x="176" y="46"/>
                      <a:pt x="171" y="93"/>
                    </a:cubicBezTo>
                    <a:cubicBezTo>
                      <a:pt x="166" y="140"/>
                      <a:pt x="124" y="174"/>
                      <a:pt x="77" y="169"/>
                    </a:cubicBezTo>
                    <a:cubicBezTo>
                      <a:pt x="30" y="164"/>
                      <a:pt x="-4" y="122"/>
                      <a:pt x="1" y="75"/>
                    </a:cubicBezTo>
                    <a:cubicBezTo>
                      <a:pt x="6" y="29"/>
                      <a:pt x="48" y="-5"/>
                      <a:pt x="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21"/>
              <p:cNvSpPr/>
              <p:nvPr/>
            </p:nvSpPr>
            <p:spPr>
              <a:xfrm>
                <a:off x="5120955" y="2618195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77" y="0"/>
                    </a:moveTo>
                    <a:cubicBezTo>
                      <a:pt x="124" y="-5"/>
                      <a:pt x="166" y="29"/>
                      <a:pt x="171" y="76"/>
                    </a:cubicBezTo>
                    <a:cubicBezTo>
                      <a:pt x="176" y="123"/>
                      <a:pt x="142" y="165"/>
                      <a:pt x="95" y="170"/>
                    </a:cubicBezTo>
                    <a:cubicBezTo>
                      <a:pt x="48" y="175"/>
                      <a:pt x="6" y="140"/>
                      <a:pt x="1" y="94"/>
                    </a:cubicBezTo>
                    <a:cubicBezTo>
                      <a:pt x="-4" y="47"/>
                      <a:pt x="30" y="5"/>
                      <a:pt x="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21"/>
              <p:cNvSpPr/>
              <p:nvPr/>
            </p:nvSpPr>
            <p:spPr>
              <a:xfrm>
                <a:off x="5153355" y="276903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59" y="4"/>
                    </a:moveTo>
                    <a:cubicBezTo>
                      <a:pt x="104" y="-11"/>
                      <a:pt x="152" y="14"/>
                      <a:pt x="166" y="59"/>
                    </a:cubicBezTo>
                    <a:cubicBezTo>
                      <a:pt x="181" y="104"/>
                      <a:pt x="156" y="152"/>
                      <a:pt x="112" y="166"/>
                    </a:cubicBezTo>
                    <a:cubicBezTo>
                      <a:pt x="67" y="181"/>
                      <a:pt x="19" y="156"/>
                      <a:pt x="4" y="111"/>
                    </a:cubicBezTo>
                    <a:cubicBezTo>
                      <a:pt x="-10" y="66"/>
                      <a:pt x="14" y="18"/>
                      <a:pt x="59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21"/>
              <p:cNvSpPr/>
              <p:nvPr/>
            </p:nvSpPr>
            <p:spPr>
              <a:xfrm>
                <a:off x="5215995" y="290979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43" y="12"/>
                    </a:moveTo>
                    <a:cubicBezTo>
                      <a:pt x="84" y="-12"/>
                      <a:pt x="136" y="2"/>
                      <a:pt x="159" y="43"/>
                    </a:cubicBezTo>
                    <a:cubicBezTo>
                      <a:pt x="183" y="84"/>
                      <a:pt x="169" y="136"/>
                      <a:pt x="128" y="159"/>
                    </a:cubicBezTo>
                    <a:cubicBezTo>
                      <a:pt x="87" y="183"/>
                      <a:pt x="35" y="169"/>
                      <a:pt x="12" y="128"/>
                    </a:cubicBezTo>
                    <a:cubicBezTo>
                      <a:pt x="-12" y="87"/>
                      <a:pt x="2" y="35"/>
                      <a:pt x="43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21"/>
              <p:cNvSpPr/>
              <p:nvPr/>
            </p:nvSpPr>
            <p:spPr>
              <a:xfrm>
                <a:off x="5306715" y="3034715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28" y="22"/>
                    </a:moveTo>
                    <a:cubicBezTo>
                      <a:pt x="63" y="-10"/>
                      <a:pt x="117" y="-7"/>
                      <a:pt x="149" y="28"/>
                    </a:cubicBezTo>
                    <a:cubicBezTo>
                      <a:pt x="180" y="63"/>
                      <a:pt x="177" y="117"/>
                      <a:pt x="142" y="148"/>
                    </a:cubicBezTo>
                    <a:cubicBezTo>
                      <a:pt x="107" y="180"/>
                      <a:pt x="54" y="177"/>
                      <a:pt x="22" y="142"/>
                    </a:cubicBezTo>
                    <a:cubicBezTo>
                      <a:pt x="-9" y="107"/>
                      <a:pt x="-7" y="53"/>
                      <a:pt x="28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21"/>
              <p:cNvSpPr/>
              <p:nvPr/>
            </p:nvSpPr>
            <p:spPr>
              <a:xfrm>
                <a:off x="5421195" y="3138035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7" y="35"/>
                    </a:moveTo>
                    <a:cubicBezTo>
                      <a:pt x="44" y="-3"/>
                      <a:pt x="98" y="-12"/>
                      <a:pt x="136" y="16"/>
                    </a:cubicBezTo>
                    <a:cubicBezTo>
                      <a:pt x="174" y="43"/>
                      <a:pt x="182" y="97"/>
                      <a:pt x="155" y="135"/>
                    </a:cubicBezTo>
                    <a:cubicBezTo>
                      <a:pt x="127" y="173"/>
                      <a:pt x="74" y="181"/>
                      <a:pt x="36" y="154"/>
                    </a:cubicBezTo>
                    <a:cubicBezTo>
                      <a:pt x="-3" y="126"/>
                      <a:pt x="-11" y="73"/>
                      <a:pt x="17" y="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21"/>
              <p:cNvSpPr/>
              <p:nvPr/>
            </p:nvSpPr>
            <p:spPr>
              <a:xfrm>
                <a:off x="5554755" y="3215075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8" y="50"/>
                    </a:moveTo>
                    <a:cubicBezTo>
                      <a:pt x="27" y="7"/>
                      <a:pt x="77" y="-12"/>
                      <a:pt x="120" y="7"/>
                    </a:cubicBezTo>
                    <a:cubicBezTo>
                      <a:pt x="163" y="26"/>
                      <a:pt x="183" y="77"/>
                      <a:pt x="163" y="120"/>
                    </a:cubicBezTo>
                    <a:cubicBezTo>
                      <a:pt x="144" y="163"/>
                      <a:pt x="94" y="182"/>
                      <a:pt x="51" y="163"/>
                    </a:cubicBezTo>
                    <a:cubicBezTo>
                      <a:pt x="8" y="144"/>
                      <a:pt x="-11" y="93"/>
                      <a:pt x="8" y="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21"/>
              <p:cNvSpPr/>
              <p:nvPr/>
            </p:nvSpPr>
            <p:spPr>
              <a:xfrm>
                <a:off x="5701635" y="3262595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2" y="68"/>
                    </a:moveTo>
                    <a:cubicBezTo>
                      <a:pt x="12" y="22"/>
                      <a:pt x="57" y="-8"/>
                      <a:pt x="103" y="2"/>
                    </a:cubicBezTo>
                    <a:cubicBezTo>
                      <a:pt x="149" y="12"/>
                      <a:pt x="179" y="57"/>
                      <a:pt x="169" y="103"/>
                    </a:cubicBezTo>
                    <a:cubicBezTo>
                      <a:pt x="159" y="149"/>
                      <a:pt x="114" y="179"/>
                      <a:pt x="67" y="169"/>
                    </a:cubicBezTo>
                    <a:cubicBezTo>
                      <a:pt x="22" y="159"/>
                      <a:pt x="-8" y="114"/>
                      <a:pt x="2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21"/>
              <p:cNvSpPr/>
              <p:nvPr/>
            </p:nvSpPr>
            <p:spPr>
              <a:xfrm>
                <a:off x="5854995" y="3278795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0" y="85"/>
                    </a:moveTo>
                    <a:cubicBezTo>
                      <a:pt x="0" y="38"/>
                      <a:pt x="38" y="0"/>
                      <a:pt x="86" y="0"/>
                    </a:cubicBezTo>
                    <a:cubicBezTo>
                      <a:pt x="133" y="0"/>
                      <a:pt x="171" y="38"/>
                      <a:pt x="171" y="85"/>
                    </a:cubicBezTo>
                    <a:cubicBezTo>
                      <a:pt x="171" y="132"/>
                      <a:pt x="133" y="171"/>
                      <a:pt x="86" y="171"/>
                    </a:cubicBezTo>
                    <a:cubicBezTo>
                      <a:pt x="39" y="171"/>
                      <a:pt x="1" y="132"/>
                      <a:pt x="1" y="85"/>
                    </a:cubicBezTo>
                    <a:lnTo>
                      <a:pt x="0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p21"/>
              <p:cNvSpPr/>
              <p:nvPr/>
            </p:nvSpPr>
            <p:spPr>
              <a:xfrm>
                <a:off x="6008355" y="326259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2" y="103"/>
                    </a:moveTo>
                    <a:cubicBezTo>
                      <a:pt x="-7" y="57"/>
                      <a:pt x="22" y="12"/>
                      <a:pt x="68" y="2"/>
                    </a:cubicBezTo>
                    <a:cubicBezTo>
                      <a:pt x="114" y="-8"/>
                      <a:pt x="159" y="22"/>
                      <a:pt x="169" y="68"/>
                    </a:cubicBezTo>
                    <a:cubicBezTo>
                      <a:pt x="179" y="114"/>
                      <a:pt x="149" y="159"/>
                      <a:pt x="104" y="169"/>
                    </a:cubicBezTo>
                    <a:cubicBezTo>
                      <a:pt x="58" y="179"/>
                      <a:pt x="12" y="149"/>
                      <a:pt x="3" y="103"/>
                    </a:cubicBezTo>
                    <a:lnTo>
                      <a:pt x="2" y="1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21"/>
              <p:cNvSpPr/>
              <p:nvPr/>
            </p:nvSpPr>
            <p:spPr>
              <a:xfrm>
                <a:off x="6154875" y="3215075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8" y="120"/>
                    </a:moveTo>
                    <a:cubicBezTo>
                      <a:pt x="-11" y="77"/>
                      <a:pt x="8" y="27"/>
                      <a:pt x="51" y="7"/>
                    </a:cubicBezTo>
                    <a:cubicBezTo>
                      <a:pt x="94" y="-12"/>
                      <a:pt x="145" y="7"/>
                      <a:pt x="164" y="51"/>
                    </a:cubicBezTo>
                    <a:cubicBezTo>
                      <a:pt x="183" y="94"/>
                      <a:pt x="164" y="144"/>
                      <a:pt x="121" y="163"/>
                    </a:cubicBezTo>
                    <a:cubicBezTo>
                      <a:pt x="78" y="182"/>
                      <a:pt x="28" y="163"/>
                      <a:pt x="8" y="1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21"/>
              <p:cNvSpPr/>
              <p:nvPr/>
            </p:nvSpPr>
            <p:spPr>
              <a:xfrm>
                <a:off x="6288795" y="3138035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16" y="135"/>
                    </a:moveTo>
                    <a:cubicBezTo>
                      <a:pt x="-11" y="97"/>
                      <a:pt x="-3" y="44"/>
                      <a:pt x="35" y="16"/>
                    </a:cubicBezTo>
                    <a:cubicBezTo>
                      <a:pt x="73" y="-12"/>
                      <a:pt x="127" y="-3"/>
                      <a:pt x="154" y="35"/>
                    </a:cubicBezTo>
                    <a:cubicBezTo>
                      <a:pt x="182" y="73"/>
                      <a:pt x="173" y="126"/>
                      <a:pt x="135" y="154"/>
                    </a:cubicBezTo>
                    <a:cubicBezTo>
                      <a:pt x="98" y="182"/>
                      <a:pt x="44" y="173"/>
                      <a:pt x="16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p21"/>
              <p:cNvSpPr/>
              <p:nvPr/>
            </p:nvSpPr>
            <p:spPr>
              <a:xfrm>
                <a:off x="6403275" y="303471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29" y="149"/>
                    </a:moveTo>
                    <a:cubicBezTo>
                      <a:pt x="-6" y="117"/>
                      <a:pt x="-9" y="63"/>
                      <a:pt x="22" y="28"/>
                    </a:cubicBezTo>
                    <a:cubicBezTo>
                      <a:pt x="54" y="-7"/>
                      <a:pt x="108" y="-9"/>
                      <a:pt x="143" y="22"/>
                    </a:cubicBezTo>
                    <a:cubicBezTo>
                      <a:pt x="178" y="53"/>
                      <a:pt x="180" y="107"/>
                      <a:pt x="149" y="142"/>
                    </a:cubicBezTo>
                    <a:cubicBezTo>
                      <a:pt x="117" y="177"/>
                      <a:pt x="64" y="180"/>
                      <a:pt x="29" y="1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21"/>
              <p:cNvSpPr/>
              <p:nvPr/>
            </p:nvSpPr>
            <p:spPr>
              <a:xfrm>
                <a:off x="6493995" y="290979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43" y="159"/>
                    </a:moveTo>
                    <a:cubicBezTo>
                      <a:pt x="2" y="136"/>
                      <a:pt x="-12" y="84"/>
                      <a:pt x="12" y="43"/>
                    </a:cubicBezTo>
                    <a:cubicBezTo>
                      <a:pt x="35" y="2"/>
                      <a:pt x="87" y="-12"/>
                      <a:pt x="127" y="12"/>
                    </a:cubicBezTo>
                    <a:cubicBezTo>
                      <a:pt x="168" y="35"/>
                      <a:pt x="182" y="87"/>
                      <a:pt x="158" y="128"/>
                    </a:cubicBezTo>
                    <a:cubicBezTo>
                      <a:pt x="135" y="169"/>
                      <a:pt x="83" y="183"/>
                      <a:pt x="43" y="1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21"/>
              <p:cNvSpPr/>
              <p:nvPr/>
            </p:nvSpPr>
            <p:spPr>
              <a:xfrm>
                <a:off x="6556635" y="276903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59" y="166"/>
                    </a:moveTo>
                    <a:cubicBezTo>
                      <a:pt x="14" y="152"/>
                      <a:pt x="-11" y="104"/>
                      <a:pt x="4" y="59"/>
                    </a:cubicBezTo>
                    <a:cubicBezTo>
                      <a:pt x="18" y="14"/>
                      <a:pt x="67" y="-10"/>
                      <a:pt x="111" y="4"/>
                    </a:cubicBezTo>
                    <a:cubicBezTo>
                      <a:pt x="156" y="19"/>
                      <a:pt x="180" y="67"/>
                      <a:pt x="166" y="112"/>
                    </a:cubicBezTo>
                    <a:cubicBezTo>
                      <a:pt x="151" y="156"/>
                      <a:pt x="103" y="181"/>
                      <a:pt x="59" y="1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21"/>
              <p:cNvSpPr/>
              <p:nvPr/>
            </p:nvSpPr>
            <p:spPr>
              <a:xfrm>
                <a:off x="6588675" y="2618195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76" y="170"/>
                    </a:moveTo>
                    <a:cubicBezTo>
                      <a:pt x="29" y="165"/>
                      <a:pt x="-5" y="123"/>
                      <a:pt x="0" y="76"/>
                    </a:cubicBezTo>
                    <a:cubicBezTo>
                      <a:pt x="5" y="29"/>
                      <a:pt x="47" y="-5"/>
                      <a:pt x="94" y="0"/>
                    </a:cubicBezTo>
                    <a:cubicBezTo>
                      <a:pt x="141" y="5"/>
                      <a:pt x="174" y="47"/>
                      <a:pt x="170" y="94"/>
                    </a:cubicBezTo>
                    <a:cubicBezTo>
                      <a:pt x="165" y="141"/>
                      <a:pt x="123" y="175"/>
                      <a:pt x="76" y="17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21"/>
              <p:cNvSpPr/>
              <p:nvPr/>
            </p:nvSpPr>
            <p:spPr>
              <a:xfrm>
                <a:off x="6588675" y="2464115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94" y="169"/>
                    </a:moveTo>
                    <a:cubicBezTo>
                      <a:pt x="47" y="174"/>
                      <a:pt x="5" y="140"/>
                      <a:pt x="0" y="93"/>
                    </a:cubicBezTo>
                    <a:cubicBezTo>
                      <a:pt x="-5" y="47"/>
                      <a:pt x="29" y="5"/>
                      <a:pt x="76" y="0"/>
                    </a:cubicBezTo>
                    <a:cubicBezTo>
                      <a:pt x="123" y="-5"/>
                      <a:pt x="165" y="29"/>
                      <a:pt x="170" y="76"/>
                    </a:cubicBezTo>
                    <a:cubicBezTo>
                      <a:pt x="174" y="122"/>
                      <a:pt x="141" y="164"/>
                      <a:pt x="94" y="1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21"/>
              <p:cNvSpPr/>
              <p:nvPr/>
            </p:nvSpPr>
            <p:spPr>
              <a:xfrm>
                <a:off x="6556635" y="231291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111" y="166"/>
                    </a:moveTo>
                    <a:cubicBezTo>
                      <a:pt x="66" y="181"/>
                      <a:pt x="18" y="156"/>
                      <a:pt x="4" y="112"/>
                    </a:cubicBezTo>
                    <a:cubicBezTo>
                      <a:pt x="-11" y="67"/>
                      <a:pt x="14" y="19"/>
                      <a:pt x="59" y="4"/>
                    </a:cubicBezTo>
                    <a:cubicBezTo>
                      <a:pt x="103" y="-10"/>
                      <a:pt x="151" y="14"/>
                      <a:pt x="166" y="59"/>
                    </a:cubicBezTo>
                    <a:cubicBezTo>
                      <a:pt x="180" y="104"/>
                      <a:pt x="156" y="152"/>
                      <a:pt x="111" y="1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21"/>
              <p:cNvSpPr/>
              <p:nvPr/>
            </p:nvSpPr>
            <p:spPr>
              <a:xfrm>
                <a:off x="6493995" y="2172155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27" y="159"/>
                    </a:moveTo>
                    <a:cubicBezTo>
                      <a:pt x="86" y="182"/>
                      <a:pt x="35" y="168"/>
                      <a:pt x="12" y="127"/>
                    </a:cubicBezTo>
                    <a:cubicBezTo>
                      <a:pt x="-12" y="87"/>
                      <a:pt x="2" y="34"/>
                      <a:pt x="43" y="11"/>
                    </a:cubicBezTo>
                    <a:cubicBezTo>
                      <a:pt x="83" y="-12"/>
                      <a:pt x="135" y="2"/>
                      <a:pt x="159" y="42"/>
                    </a:cubicBezTo>
                    <a:cubicBezTo>
                      <a:pt x="182" y="83"/>
                      <a:pt x="168" y="135"/>
                      <a:pt x="127" y="1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21"/>
              <p:cNvSpPr/>
              <p:nvPr/>
            </p:nvSpPr>
            <p:spPr>
              <a:xfrm>
                <a:off x="6403275" y="204723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143" y="148"/>
                    </a:moveTo>
                    <a:cubicBezTo>
                      <a:pt x="108" y="180"/>
                      <a:pt x="54" y="177"/>
                      <a:pt x="22" y="142"/>
                    </a:cubicBezTo>
                    <a:cubicBezTo>
                      <a:pt x="-9" y="107"/>
                      <a:pt x="-6" y="53"/>
                      <a:pt x="29" y="22"/>
                    </a:cubicBezTo>
                    <a:cubicBezTo>
                      <a:pt x="64" y="-9"/>
                      <a:pt x="117" y="-7"/>
                      <a:pt x="149" y="28"/>
                    </a:cubicBezTo>
                    <a:cubicBezTo>
                      <a:pt x="181" y="63"/>
                      <a:pt x="177" y="117"/>
                      <a:pt x="143" y="1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5" name="Google Shape;1565;p21"/>
              <p:cNvSpPr/>
              <p:nvPr/>
            </p:nvSpPr>
            <p:spPr>
              <a:xfrm>
                <a:off x="6288795" y="194391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154" y="135"/>
                    </a:moveTo>
                    <a:cubicBezTo>
                      <a:pt x="127" y="174"/>
                      <a:pt x="73" y="182"/>
                      <a:pt x="35" y="155"/>
                    </a:cubicBezTo>
                    <a:cubicBezTo>
                      <a:pt x="-3" y="127"/>
                      <a:pt x="-11" y="73"/>
                      <a:pt x="17" y="35"/>
                    </a:cubicBezTo>
                    <a:cubicBezTo>
                      <a:pt x="44" y="-3"/>
                      <a:pt x="98" y="-11"/>
                      <a:pt x="136" y="16"/>
                    </a:cubicBezTo>
                    <a:cubicBezTo>
                      <a:pt x="174" y="44"/>
                      <a:pt x="182" y="98"/>
                      <a:pt x="154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21"/>
              <p:cNvSpPr/>
              <p:nvPr/>
            </p:nvSpPr>
            <p:spPr>
              <a:xfrm>
                <a:off x="6155235" y="1866875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163" y="120"/>
                    </a:moveTo>
                    <a:cubicBezTo>
                      <a:pt x="144" y="163"/>
                      <a:pt x="94" y="182"/>
                      <a:pt x="51" y="163"/>
                    </a:cubicBezTo>
                    <a:cubicBezTo>
                      <a:pt x="8" y="144"/>
                      <a:pt x="-12" y="94"/>
                      <a:pt x="8" y="50"/>
                    </a:cubicBezTo>
                    <a:cubicBezTo>
                      <a:pt x="27" y="8"/>
                      <a:pt x="77" y="-12"/>
                      <a:pt x="120" y="7"/>
                    </a:cubicBezTo>
                    <a:cubicBezTo>
                      <a:pt x="163" y="27"/>
                      <a:pt x="182" y="77"/>
                      <a:pt x="163" y="1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21"/>
              <p:cNvSpPr/>
              <p:nvPr/>
            </p:nvSpPr>
            <p:spPr>
              <a:xfrm>
                <a:off x="6008355" y="1819355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169" y="103"/>
                    </a:moveTo>
                    <a:cubicBezTo>
                      <a:pt x="159" y="149"/>
                      <a:pt x="114" y="178"/>
                      <a:pt x="68" y="168"/>
                    </a:cubicBezTo>
                    <a:cubicBezTo>
                      <a:pt x="22" y="158"/>
                      <a:pt x="-7" y="113"/>
                      <a:pt x="2" y="67"/>
                    </a:cubicBezTo>
                    <a:cubicBezTo>
                      <a:pt x="12" y="21"/>
                      <a:pt x="57" y="-8"/>
                      <a:pt x="103" y="1"/>
                    </a:cubicBezTo>
                    <a:cubicBezTo>
                      <a:pt x="149" y="11"/>
                      <a:pt x="179" y="57"/>
                      <a:pt x="169" y="102"/>
                    </a:cubicBezTo>
                    <a:lnTo>
                      <a:pt x="169" y="1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68" name="Google Shape;1568;p21"/>
            <p:cNvSpPr/>
            <p:nvPr/>
          </p:nvSpPr>
          <p:spPr>
            <a:xfrm flipH="1">
              <a:off x="-8398" y="943476"/>
              <a:ext cx="374700" cy="37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grpSp>
          <p:nvGrpSpPr>
            <p:cNvPr id="1569" name="Google Shape;1569;p21"/>
            <p:cNvGrpSpPr/>
            <p:nvPr/>
          </p:nvGrpSpPr>
          <p:grpSpPr>
            <a:xfrm>
              <a:off x="8751300" y="3272770"/>
              <a:ext cx="45000" cy="1606320"/>
              <a:chOff x="8903700" y="3272770"/>
              <a:chExt cx="45000" cy="1606320"/>
            </a:xfrm>
          </p:grpSpPr>
          <p:sp>
            <p:nvSpPr>
              <p:cNvPr id="1570" name="Google Shape;1570;p21"/>
              <p:cNvSpPr/>
              <p:nvPr/>
            </p:nvSpPr>
            <p:spPr>
              <a:xfrm rot="5400000">
                <a:off x="8903700" y="4834090"/>
                <a:ext cx="45000" cy="45000"/>
              </a:xfrm>
              <a:custGeom>
                <a:rect b="b" l="l" r="r" t="t"/>
                <a:pathLst>
                  <a:path extrusionOk="0" h="125" w="125">
                    <a:moveTo>
                      <a:pt x="125" y="63"/>
                    </a:moveTo>
                    <a:cubicBezTo>
                      <a:pt x="125" y="74"/>
                      <a:pt x="123" y="84"/>
                      <a:pt x="117" y="94"/>
                    </a:cubicBezTo>
                    <a:cubicBezTo>
                      <a:pt x="111" y="104"/>
                      <a:pt x="104" y="112"/>
                      <a:pt x="94" y="117"/>
                    </a:cubicBezTo>
                    <a:cubicBezTo>
                      <a:pt x="84" y="123"/>
                      <a:pt x="74" y="125"/>
                      <a:pt x="63" y="125"/>
                    </a:cubicBezTo>
                    <a:cubicBezTo>
                      <a:pt x="52" y="125"/>
                      <a:pt x="41" y="123"/>
                      <a:pt x="31" y="117"/>
                    </a:cubicBezTo>
                    <a:cubicBezTo>
                      <a:pt x="22" y="112"/>
                      <a:pt x="14" y="104"/>
                      <a:pt x="8" y="94"/>
                    </a:cubicBezTo>
                    <a:cubicBezTo>
                      <a:pt x="3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8" y="31"/>
                    </a:cubicBezTo>
                    <a:cubicBezTo>
                      <a:pt x="14" y="22"/>
                      <a:pt x="22" y="14"/>
                      <a:pt x="31" y="8"/>
                    </a:cubicBezTo>
                    <a:cubicBezTo>
                      <a:pt x="41" y="3"/>
                      <a:pt x="52" y="0"/>
                      <a:pt x="63" y="0"/>
                    </a:cubicBezTo>
                    <a:cubicBezTo>
                      <a:pt x="74" y="0"/>
                      <a:pt x="84" y="3"/>
                      <a:pt x="94" y="8"/>
                    </a:cubicBezTo>
                    <a:cubicBezTo>
                      <a:pt x="104" y="14"/>
                      <a:pt x="111" y="22"/>
                      <a:pt x="117" y="31"/>
                    </a:cubicBezTo>
                    <a:cubicBezTo>
                      <a:pt x="123" y="41"/>
                      <a:pt x="125" y="52"/>
                      <a:pt x="125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21"/>
              <p:cNvSpPr/>
              <p:nvPr/>
            </p:nvSpPr>
            <p:spPr>
              <a:xfrm rot="5400000">
                <a:off x="8903700" y="4747330"/>
                <a:ext cx="45000" cy="45000"/>
              </a:xfrm>
              <a:custGeom>
                <a:rect b="b" l="l" r="r" t="t"/>
                <a:pathLst>
                  <a:path extrusionOk="0" h="125" w="125">
                    <a:moveTo>
                      <a:pt x="125" y="63"/>
                    </a:moveTo>
                    <a:cubicBezTo>
                      <a:pt x="125" y="74"/>
                      <a:pt x="123" y="84"/>
                      <a:pt x="117" y="94"/>
                    </a:cubicBezTo>
                    <a:cubicBezTo>
                      <a:pt x="112" y="104"/>
                      <a:pt x="104" y="112"/>
                      <a:pt x="94" y="117"/>
                    </a:cubicBezTo>
                    <a:cubicBezTo>
                      <a:pt x="84" y="123"/>
                      <a:pt x="74" y="125"/>
                      <a:pt x="63" y="125"/>
                    </a:cubicBezTo>
                    <a:cubicBezTo>
                      <a:pt x="52" y="125"/>
                      <a:pt x="41" y="123"/>
                      <a:pt x="31" y="117"/>
                    </a:cubicBezTo>
                    <a:cubicBezTo>
                      <a:pt x="22" y="112"/>
                      <a:pt x="14" y="104"/>
                      <a:pt x="8" y="94"/>
                    </a:cubicBezTo>
                    <a:cubicBezTo>
                      <a:pt x="3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8" y="31"/>
                    </a:cubicBezTo>
                    <a:cubicBezTo>
                      <a:pt x="14" y="22"/>
                      <a:pt x="22" y="14"/>
                      <a:pt x="31" y="8"/>
                    </a:cubicBezTo>
                    <a:cubicBezTo>
                      <a:pt x="41" y="3"/>
                      <a:pt x="52" y="0"/>
                      <a:pt x="63" y="0"/>
                    </a:cubicBezTo>
                    <a:cubicBezTo>
                      <a:pt x="74" y="0"/>
                      <a:pt x="84" y="3"/>
                      <a:pt x="94" y="8"/>
                    </a:cubicBezTo>
                    <a:cubicBezTo>
                      <a:pt x="104" y="14"/>
                      <a:pt x="112" y="22"/>
                      <a:pt x="117" y="31"/>
                    </a:cubicBezTo>
                    <a:cubicBezTo>
                      <a:pt x="123" y="41"/>
                      <a:pt x="125" y="52"/>
                      <a:pt x="125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21"/>
              <p:cNvSpPr/>
              <p:nvPr/>
            </p:nvSpPr>
            <p:spPr>
              <a:xfrm rot="5400000">
                <a:off x="8903520" y="4660750"/>
                <a:ext cx="45360" cy="45000"/>
              </a:xfrm>
              <a:custGeom>
                <a:rect b="b" l="l" r="r" t="t"/>
                <a:pathLst>
                  <a:path extrusionOk="0" h="125" w="126">
                    <a:moveTo>
                      <a:pt x="126" y="63"/>
                    </a:moveTo>
                    <a:cubicBezTo>
                      <a:pt x="126" y="74"/>
                      <a:pt x="123" y="84"/>
                      <a:pt x="117" y="94"/>
                    </a:cubicBezTo>
                    <a:cubicBezTo>
                      <a:pt x="112" y="104"/>
                      <a:pt x="104" y="112"/>
                      <a:pt x="94" y="117"/>
                    </a:cubicBezTo>
                    <a:cubicBezTo>
                      <a:pt x="85" y="123"/>
                      <a:pt x="74" y="125"/>
                      <a:pt x="63" y="125"/>
                    </a:cubicBezTo>
                    <a:cubicBezTo>
                      <a:pt x="52" y="125"/>
                      <a:pt x="41" y="123"/>
                      <a:pt x="31" y="117"/>
                    </a:cubicBezTo>
                    <a:cubicBezTo>
                      <a:pt x="22" y="112"/>
                      <a:pt x="14" y="104"/>
                      <a:pt x="8" y="94"/>
                    </a:cubicBezTo>
                    <a:cubicBezTo>
                      <a:pt x="3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8" y="31"/>
                    </a:cubicBezTo>
                    <a:cubicBezTo>
                      <a:pt x="14" y="22"/>
                      <a:pt x="22" y="14"/>
                      <a:pt x="31" y="8"/>
                    </a:cubicBezTo>
                    <a:cubicBezTo>
                      <a:pt x="41" y="3"/>
                      <a:pt x="52" y="0"/>
                      <a:pt x="63" y="0"/>
                    </a:cubicBezTo>
                    <a:cubicBezTo>
                      <a:pt x="74" y="0"/>
                      <a:pt x="85" y="3"/>
                      <a:pt x="94" y="8"/>
                    </a:cubicBezTo>
                    <a:cubicBezTo>
                      <a:pt x="104" y="14"/>
                      <a:pt x="112" y="22"/>
                      <a:pt x="117" y="31"/>
                    </a:cubicBezTo>
                    <a:cubicBezTo>
                      <a:pt x="123" y="41"/>
                      <a:pt x="126" y="52"/>
                      <a:pt x="126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21"/>
              <p:cNvSpPr/>
              <p:nvPr/>
            </p:nvSpPr>
            <p:spPr>
              <a:xfrm rot="5400000">
                <a:off x="8903520" y="4573990"/>
                <a:ext cx="45360" cy="45000"/>
              </a:xfrm>
              <a:custGeom>
                <a:rect b="b" l="l" r="r" t="t"/>
                <a:pathLst>
                  <a:path extrusionOk="0" h="125" w="126">
                    <a:moveTo>
                      <a:pt x="126" y="63"/>
                    </a:moveTo>
                    <a:cubicBezTo>
                      <a:pt x="126" y="74"/>
                      <a:pt x="123" y="84"/>
                      <a:pt x="117" y="94"/>
                    </a:cubicBezTo>
                    <a:cubicBezTo>
                      <a:pt x="112" y="104"/>
                      <a:pt x="104" y="112"/>
                      <a:pt x="94" y="117"/>
                    </a:cubicBezTo>
                    <a:cubicBezTo>
                      <a:pt x="85" y="123"/>
                      <a:pt x="74" y="125"/>
                      <a:pt x="63" y="125"/>
                    </a:cubicBezTo>
                    <a:cubicBezTo>
                      <a:pt x="52" y="125"/>
                      <a:pt x="41" y="123"/>
                      <a:pt x="31" y="117"/>
                    </a:cubicBezTo>
                    <a:cubicBezTo>
                      <a:pt x="22" y="112"/>
                      <a:pt x="14" y="104"/>
                      <a:pt x="8" y="94"/>
                    </a:cubicBezTo>
                    <a:cubicBezTo>
                      <a:pt x="3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8" y="31"/>
                    </a:cubicBezTo>
                    <a:cubicBezTo>
                      <a:pt x="14" y="22"/>
                      <a:pt x="22" y="14"/>
                      <a:pt x="31" y="8"/>
                    </a:cubicBezTo>
                    <a:cubicBezTo>
                      <a:pt x="41" y="3"/>
                      <a:pt x="52" y="0"/>
                      <a:pt x="63" y="0"/>
                    </a:cubicBezTo>
                    <a:cubicBezTo>
                      <a:pt x="74" y="0"/>
                      <a:pt x="85" y="3"/>
                      <a:pt x="94" y="8"/>
                    </a:cubicBezTo>
                    <a:cubicBezTo>
                      <a:pt x="104" y="14"/>
                      <a:pt x="112" y="22"/>
                      <a:pt x="117" y="31"/>
                    </a:cubicBezTo>
                    <a:cubicBezTo>
                      <a:pt x="123" y="41"/>
                      <a:pt x="126" y="52"/>
                      <a:pt x="126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p21"/>
              <p:cNvSpPr/>
              <p:nvPr/>
            </p:nvSpPr>
            <p:spPr>
              <a:xfrm rot="5400000">
                <a:off x="8903520" y="4487230"/>
                <a:ext cx="45360" cy="45000"/>
              </a:xfrm>
              <a:custGeom>
                <a:rect b="b" l="l" r="r" t="t"/>
                <a:pathLst>
                  <a:path extrusionOk="0" h="125" w="126">
                    <a:moveTo>
                      <a:pt x="126" y="63"/>
                    </a:moveTo>
                    <a:cubicBezTo>
                      <a:pt x="126" y="74"/>
                      <a:pt x="123" y="84"/>
                      <a:pt x="117" y="94"/>
                    </a:cubicBezTo>
                    <a:cubicBezTo>
                      <a:pt x="112" y="104"/>
                      <a:pt x="104" y="112"/>
                      <a:pt x="94" y="117"/>
                    </a:cubicBezTo>
                    <a:cubicBezTo>
                      <a:pt x="85" y="123"/>
                      <a:pt x="74" y="125"/>
                      <a:pt x="63" y="125"/>
                    </a:cubicBezTo>
                    <a:cubicBezTo>
                      <a:pt x="52" y="125"/>
                      <a:pt x="41" y="123"/>
                      <a:pt x="31" y="117"/>
                    </a:cubicBezTo>
                    <a:cubicBezTo>
                      <a:pt x="22" y="112"/>
                      <a:pt x="14" y="104"/>
                      <a:pt x="8" y="94"/>
                    </a:cubicBezTo>
                    <a:cubicBezTo>
                      <a:pt x="3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8" y="31"/>
                    </a:cubicBezTo>
                    <a:cubicBezTo>
                      <a:pt x="14" y="22"/>
                      <a:pt x="22" y="14"/>
                      <a:pt x="31" y="8"/>
                    </a:cubicBezTo>
                    <a:cubicBezTo>
                      <a:pt x="41" y="3"/>
                      <a:pt x="52" y="0"/>
                      <a:pt x="63" y="0"/>
                    </a:cubicBezTo>
                    <a:cubicBezTo>
                      <a:pt x="74" y="0"/>
                      <a:pt x="85" y="3"/>
                      <a:pt x="94" y="8"/>
                    </a:cubicBezTo>
                    <a:cubicBezTo>
                      <a:pt x="104" y="14"/>
                      <a:pt x="112" y="22"/>
                      <a:pt x="117" y="31"/>
                    </a:cubicBezTo>
                    <a:cubicBezTo>
                      <a:pt x="123" y="41"/>
                      <a:pt x="126" y="52"/>
                      <a:pt x="126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21"/>
              <p:cNvSpPr/>
              <p:nvPr/>
            </p:nvSpPr>
            <p:spPr>
              <a:xfrm rot="5400000">
                <a:off x="8903520" y="4400470"/>
                <a:ext cx="45360" cy="45000"/>
              </a:xfrm>
              <a:custGeom>
                <a:rect b="b" l="l" r="r" t="t"/>
                <a:pathLst>
                  <a:path extrusionOk="0" h="125" w="126">
                    <a:moveTo>
                      <a:pt x="126" y="63"/>
                    </a:moveTo>
                    <a:cubicBezTo>
                      <a:pt x="126" y="74"/>
                      <a:pt x="123" y="84"/>
                      <a:pt x="117" y="94"/>
                    </a:cubicBezTo>
                    <a:cubicBezTo>
                      <a:pt x="112" y="104"/>
                      <a:pt x="104" y="112"/>
                      <a:pt x="94" y="117"/>
                    </a:cubicBezTo>
                    <a:cubicBezTo>
                      <a:pt x="85" y="123"/>
                      <a:pt x="74" y="125"/>
                      <a:pt x="63" y="125"/>
                    </a:cubicBezTo>
                    <a:cubicBezTo>
                      <a:pt x="52" y="125"/>
                      <a:pt x="41" y="123"/>
                      <a:pt x="31" y="117"/>
                    </a:cubicBezTo>
                    <a:cubicBezTo>
                      <a:pt x="22" y="112"/>
                      <a:pt x="14" y="104"/>
                      <a:pt x="8" y="94"/>
                    </a:cubicBezTo>
                    <a:cubicBezTo>
                      <a:pt x="3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8" y="31"/>
                    </a:cubicBezTo>
                    <a:cubicBezTo>
                      <a:pt x="14" y="22"/>
                      <a:pt x="22" y="14"/>
                      <a:pt x="31" y="8"/>
                    </a:cubicBezTo>
                    <a:cubicBezTo>
                      <a:pt x="41" y="3"/>
                      <a:pt x="52" y="0"/>
                      <a:pt x="63" y="0"/>
                    </a:cubicBezTo>
                    <a:cubicBezTo>
                      <a:pt x="74" y="0"/>
                      <a:pt x="85" y="3"/>
                      <a:pt x="94" y="8"/>
                    </a:cubicBezTo>
                    <a:cubicBezTo>
                      <a:pt x="104" y="14"/>
                      <a:pt x="112" y="22"/>
                      <a:pt x="117" y="31"/>
                    </a:cubicBezTo>
                    <a:cubicBezTo>
                      <a:pt x="123" y="41"/>
                      <a:pt x="126" y="52"/>
                      <a:pt x="126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21"/>
              <p:cNvSpPr/>
              <p:nvPr/>
            </p:nvSpPr>
            <p:spPr>
              <a:xfrm rot="5400000">
                <a:off x="8903520" y="4313710"/>
                <a:ext cx="45360" cy="45000"/>
              </a:xfrm>
              <a:custGeom>
                <a:rect b="b" l="l" r="r" t="t"/>
                <a:pathLst>
                  <a:path extrusionOk="0" h="125" w="126">
                    <a:moveTo>
                      <a:pt x="126" y="63"/>
                    </a:moveTo>
                    <a:cubicBezTo>
                      <a:pt x="126" y="74"/>
                      <a:pt x="123" y="84"/>
                      <a:pt x="117" y="94"/>
                    </a:cubicBezTo>
                    <a:cubicBezTo>
                      <a:pt x="112" y="104"/>
                      <a:pt x="104" y="112"/>
                      <a:pt x="94" y="117"/>
                    </a:cubicBezTo>
                    <a:cubicBezTo>
                      <a:pt x="85" y="123"/>
                      <a:pt x="74" y="125"/>
                      <a:pt x="63" y="125"/>
                    </a:cubicBezTo>
                    <a:cubicBezTo>
                      <a:pt x="52" y="125"/>
                      <a:pt x="41" y="123"/>
                      <a:pt x="31" y="117"/>
                    </a:cubicBezTo>
                    <a:cubicBezTo>
                      <a:pt x="22" y="112"/>
                      <a:pt x="14" y="104"/>
                      <a:pt x="8" y="94"/>
                    </a:cubicBezTo>
                    <a:cubicBezTo>
                      <a:pt x="3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8" y="31"/>
                    </a:cubicBezTo>
                    <a:cubicBezTo>
                      <a:pt x="14" y="22"/>
                      <a:pt x="22" y="14"/>
                      <a:pt x="31" y="8"/>
                    </a:cubicBezTo>
                    <a:cubicBezTo>
                      <a:pt x="41" y="3"/>
                      <a:pt x="52" y="0"/>
                      <a:pt x="63" y="0"/>
                    </a:cubicBezTo>
                    <a:cubicBezTo>
                      <a:pt x="74" y="0"/>
                      <a:pt x="85" y="3"/>
                      <a:pt x="94" y="8"/>
                    </a:cubicBezTo>
                    <a:cubicBezTo>
                      <a:pt x="104" y="14"/>
                      <a:pt x="112" y="22"/>
                      <a:pt x="117" y="31"/>
                    </a:cubicBezTo>
                    <a:cubicBezTo>
                      <a:pt x="123" y="41"/>
                      <a:pt x="126" y="52"/>
                      <a:pt x="126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21"/>
              <p:cNvSpPr/>
              <p:nvPr/>
            </p:nvSpPr>
            <p:spPr>
              <a:xfrm rot="5400000">
                <a:off x="8903520" y="4226950"/>
                <a:ext cx="45360" cy="45000"/>
              </a:xfrm>
              <a:custGeom>
                <a:rect b="b" l="l" r="r" t="t"/>
                <a:pathLst>
                  <a:path extrusionOk="0" h="125" w="126">
                    <a:moveTo>
                      <a:pt x="126" y="63"/>
                    </a:moveTo>
                    <a:cubicBezTo>
                      <a:pt x="126" y="74"/>
                      <a:pt x="123" y="84"/>
                      <a:pt x="117" y="94"/>
                    </a:cubicBezTo>
                    <a:cubicBezTo>
                      <a:pt x="112" y="104"/>
                      <a:pt x="104" y="112"/>
                      <a:pt x="94" y="117"/>
                    </a:cubicBezTo>
                    <a:cubicBezTo>
                      <a:pt x="85" y="123"/>
                      <a:pt x="74" y="125"/>
                      <a:pt x="63" y="125"/>
                    </a:cubicBezTo>
                    <a:cubicBezTo>
                      <a:pt x="52" y="125"/>
                      <a:pt x="42" y="123"/>
                      <a:pt x="32" y="117"/>
                    </a:cubicBezTo>
                    <a:cubicBezTo>
                      <a:pt x="23" y="112"/>
                      <a:pt x="15" y="104"/>
                      <a:pt x="9" y="94"/>
                    </a:cubicBezTo>
                    <a:cubicBezTo>
                      <a:pt x="4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9" y="31"/>
                    </a:cubicBezTo>
                    <a:cubicBezTo>
                      <a:pt x="14" y="22"/>
                      <a:pt x="23" y="14"/>
                      <a:pt x="32" y="8"/>
                    </a:cubicBezTo>
                    <a:cubicBezTo>
                      <a:pt x="42" y="3"/>
                      <a:pt x="52" y="0"/>
                      <a:pt x="63" y="0"/>
                    </a:cubicBezTo>
                    <a:cubicBezTo>
                      <a:pt x="74" y="0"/>
                      <a:pt x="85" y="3"/>
                      <a:pt x="94" y="8"/>
                    </a:cubicBezTo>
                    <a:cubicBezTo>
                      <a:pt x="104" y="14"/>
                      <a:pt x="112" y="22"/>
                      <a:pt x="117" y="31"/>
                    </a:cubicBezTo>
                    <a:cubicBezTo>
                      <a:pt x="123" y="41"/>
                      <a:pt x="126" y="52"/>
                      <a:pt x="126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21"/>
              <p:cNvSpPr/>
              <p:nvPr/>
            </p:nvSpPr>
            <p:spPr>
              <a:xfrm rot="5400000">
                <a:off x="8903520" y="4140190"/>
                <a:ext cx="45360" cy="45000"/>
              </a:xfrm>
              <a:custGeom>
                <a:rect b="b" l="l" r="r" t="t"/>
                <a:pathLst>
                  <a:path extrusionOk="0" h="125" w="126">
                    <a:moveTo>
                      <a:pt x="126" y="63"/>
                    </a:moveTo>
                    <a:cubicBezTo>
                      <a:pt x="126" y="74"/>
                      <a:pt x="123" y="84"/>
                      <a:pt x="117" y="94"/>
                    </a:cubicBezTo>
                    <a:cubicBezTo>
                      <a:pt x="112" y="104"/>
                      <a:pt x="104" y="112"/>
                      <a:pt x="94" y="117"/>
                    </a:cubicBezTo>
                    <a:cubicBezTo>
                      <a:pt x="85" y="123"/>
                      <a:pt x="74" y="125"/>
                      <a:pt x="63" y="125"/>
                    </a:cubicBezTo>
                    <a:cubicBezTo>
                      <a:pt x="52" y="125"/>
                      <a:pt x="42" y="123"/>
                      <a:pt x="32" y="117"/>
                    </a:cubicBezTo>
                    <a:cubicBezTo>
                      <a:pt x="23" y="112"/>
                      <a:pt x="15" y="104"/>
                      <a:pt x="9" y="94"/>
                    </a:cubicBezTo>
                    <a:cubicBezTo>
                      <a:pt x="4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9" y="31"/>
                    </a:cubicBezTo>
                    <a:cubicBezTo>
                      <a:pt x="14" y="22"/>
                      <a:pt x="23" y="14"/>
                      <a:pt x="32" y="8"/>
                    </a:cubicBezTo>
                    <a:cubicBezTo>
                      <a:pt x="42" y="3"/>
                      <a:pt x="52" y="0"/>
                      <a:pt x="63" y="0"/>
                    </a:cubicBezTo>
                    <a:cubicBezTo>
                      <a:pt x="74" y="0"/>
                      <a:pt x="85" y="3"/>
                      <a:pt x="94" y="8"/>
                    </a:cubicBezTo>
                    <a:cubicBezTo>
                      <a:pt x="104" y="14"/>
                      <a:pt x="112" y="22"/>
                      <a:pt x="117" y="31"/>
                    </a:cubicBezTo>
                    <a:cubicBezTo>
                      <a:pt x="123" y="41"/>
                      <a:pt x="126" y="52"/>
                      <a:pt x="126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21"/>
              <p:cNvSpPr/>
              <p:nvPr/>
            </p:nvSpPr>
            <p:spPr>
              <a:xfrm rot="5400000">
                <a:off x="8903520" y="4053430"/>
                <a:ext cx="45360" cy="45000"/>
              </a:xfrm>
              <a:custGeom>
                <a:rect b="b" l="l" r="r" t="t"/>
                <a:pathLst>
                  <a:path extrusionOk="0" h="125" w="126">
                    <a:moveTo>
                      <a:pt x="126" y="63"/>
                    </a:moveTo>
                    <a:cubicBezTo>
                      <a:pt x="126" y="74"/>
                      <a:pt x="123" y="84"/>
                      <a:pt x="117" y="94"/>
                    </a:cubicBezTo>
                    <a:cubicBezTo>
                      <a:pt x="112" y="104"/>
                      <a:pt x="104" y="112"/>
                      <a:pt x="94" y="117"/>
                    </a:cubicBezTo>
                    <a:cubicBezTo>
                      <a:pt x="85" y="123"/>
                      <a:pt x="74" y="125"/>
                      <a:pt x="63" y="125"/>
                    </a:cubicBezTo>
                    <a:cubicBezTo>
                      <a:pt x="52" y="125"/>
                      <a:pt x="42" y="123"/>
                      <a:pt x="32" y="117"/>
                    </a:cubicBezTo>
                    <a:cubicBezTo>
                      <a:pt x="23" y="112"/>
                      <a:pt x="15" y="104"/>
                      <a:pt x="9" y="94"/>
                    </a:cubicBezTo>
                    <a:cubicBezTo>
                      <a:pt x="4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9" y="31"/>
                    </a:cubicBezTo>
                    <a:cubicBezTo>
                      <a:pt x="14" y="22"/>
                      <a:pt x="23" y="14"/>
                      <a:pt x="32" y="8"/>
                    </a:cubicBezTo>
                    <a:cubicBezTo>
                      <a:pt x="42" y="3"/>
                      <a:pt x="52" y="0"/>
                      <a:pt x="63" y="0"/>
                    </a:cubicBezTo>
                    <a:cubicBezTo>
                      <a:pt x="74" y="0"/>
                      <a:pt x="85" y="3"/>
                      <a:pt x="94" y="8"/>
                    </a:cubicBezTo>
                    <a:cubicBezTo>
                      <a:pt x="104" y="14"/>
                      <a:pt x="112" y="22"/>
                      <a:pt x="117" y="31"/>
                    </a:cubicBezTo>
                    <a:cubicBezTo>
                      <a:pt x="123" y="41"/>
                      <a:pt x="126" y="52"/>
                      <a:pt x="126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21"/>
              <p:cNvSpPr/>
              <p:nvPr/>
            </p:nvSpPr>
            <p:spPr>
              <a:xfrm rot="5400000">
                <a:off x="8903520" y="3966670"/>
                <a:ext cx="45360" cy="45000"/>
              </a:xfrm>
              <a:custGeom>
                <a:rect b="b" l="l" r="r" t="t"/>
                <a:pathLst>
                  <a:path extrusionOk="0" h="125" w="126">
                    <a:moveTo>
                      <a:pt x="126" y="63"/>
                    </a:moveTo>
                    <a:cubicBezTo>
                      <a:pt x="126" y="74"/>
                      <a:pt x="124" y="84"/>
                      <a:pt x="118" y="94"/>
                    </a:cubicBezTo>
                    <a:cubicBezTo>
                      <a:pt x="113" y="104"/>
                      <a:pt x="105" y="112"/>
                      <a:pt x="95" y="117"/>
                    </a:cubicBezTo>
                    <a:cubicBezTo>
                      <a:pt x="86" y="123"/>
                      <a:pt x="74" y="125"/>
                      <a:pt x="63" y="125"/>
                    </a:cubicBezTo>
                    <a:cubicBezTo>
                      <a:pt x="52" y="125"/>
                      <a:pt x="42" y="123"/>
                      <a:pt x="32" y="117"/>
                    </a:cubicBezTo>
                    <a:cubicBezTo>
                      <a:pt x="23" y="112"/>
                      <a:pt x="15" y="104"/>
                      <a:pt x="9" y="94"/>
                    </a:cubicBezTo>
                    <a:cubicBezTo>
                      <a:pt x="4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9" y="31"/>
                    </a:cubicBezTo>
                    <a:cubicBezTo>
                      <a:pt x="14" y="22"/>
                      <a:pt x="23" y="14"/>
                      <a:pt x="32" y="8"/>
                    </a:cubicBezTo>
                    <a:cubicBezTo>
                      <a:pt x="42" y="3"/>
                      <a:pt x="52" y="0"/>
                      <a:pt x="63" y="0"/>
                    </a:cubicBezTo>
                    <a:cubicBezTo>
                      <a:pt x="74" y="0"/>
                      <a:pt x="86" y="3"/>
                      <a:pt x="95" y="8"/>
                    </a:cubicBezTo>
                    <a:cubicBezTo>
                      <a:pt x="105" y="14"/>
                      <a:pt x="112" y="22"/>
                      <a:pt x="118" y="31"/>
                    </a:cubicBezTo>
                    <a:cubicBezTo>
                      <a:pt x="123" y="41"/>
                      <a:pt x="126" y="52"/>
                      <a:pt x="126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21"/>
              <p:cNvSpPr/>
              <p:nvPr/>
            </p:nvSpPr>
            <p:spPr>
              <a:xfrm rot="5400000">
                <a:off x="8903520" y="3879910"/>
                <a:ext cx="45360" cy="45000"/>
              </a:xfrm>
              <a:custGeom>
                <a:rect b="b" l="l" r="r" t="t"/>
                <a:pathLst>
                  <a:path extrusionOk="0" h="125" w="126">
                    <a:moveTo>
                      <a:pt x="126" y="63"/>
                    </a:moveTo>
                    <a:cubicBezTo>
                      <a:pt x="126" y="74"/>
                      <a:pt x="124" y="84"/>
                      <a:pt x="118" y="94"/>
                    </a:cubicBezTo>
                    <a:cubicBezTo>
                      <a:pt x="113" y="104"/>
                      <a:pt x="105" y="112"/>
                      <a:pt x="95" y="117"/>
                    </a:cubicBezTo>
                    <a:cubicBezTo>
                      <a:pt x="86" y="123"/>
                      <a:pt x="74" y="125"/>
                      <a:pt x="63" y="125"/>
                    </a:cubicBezTo>
                    <a:cubicBezTo>
                      <a:pt x="52" y="125"/>
                      <a:pt x="42" y="123"/>
                      <a:pt x="32" y="117"/>
                    </a:cubicBezTo>
                    <a:cubicBezTo>
                      <a:pt x="23" y="112"/>
                      <a:pt x="15" y="104"/>
                      <a:pt x="9" y="94"/>
                    </a:cubicBezTo>
                    <a:cubicBezTo>
                      <a:pt x="4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9" y="31"/>
                    </a:cubicBezTo>
                    <a:cubicBezTo>
                      <a:pt x="14" y="22"/>
                      <a:pt x="23" y="14"/>
                      <a:pt x="32" y="8"/>
                    </a:cubicBezTo>
                    <a:cubicBezTo>
                      <a:pt x="42" y="3"/>
                      <a:pt x="52" y="0"/>
                      <a:pt x="63" y="0"/>
                    </a:cubicBezTo>
                    <a:cubicBezTo>
                      <a:pt x="74" y="0"/>
                      <a:pt x="86" y="3"/>
                      <a:pt x="95" y="8"/>
                    </a:cubicBezTo>
                    <a:cubicBezTo>
                      <a:pt x="105" y="14"/>
                      <a:pt x="112" y="22"/>
                      <a:pt x="118" y="31"/>
                    </a:cubicBezTo>
                    <a:cubicBezTo>
                      <a:pt x="123" y="41"/>
                      <a:pt x="126" y="52"/>
                      <a:pt x="126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p21"/>
              <p:cNvSpPr/>
              <p:nvPr/>
            </p:nvSpPr>
            <p:spPr>
              <a:xfrm rot="5400000">
                <a:off x="8903520" y="3793150"/>
                <a:ext cx="45360" cy="45000"/>
              </a:xfrm>
              <a:custGeom>
                <a:rect b="b" l="l" r="r" t="t"/>
                <a:pathLst>
                  <a:path extrusionOk="0" h="125" w="126">
                    <a:moveTo>
                      <a:pt x="126" y="63"/>
                    </a:moveTo>
                    <a:cubicBezTo>
                      <a:pt x="126" y="74"/>
                      <a:pt x="124" y="84"/>
                      <a:pt x="118" y="94"/>
                    </a:cubicBezTo>
                    <a:cubicBezTo>
                      <a:pt x="113" y="104"/>
                      <a:pt x="105" y="112"/>
                      <a:pt x="95" y="117"/>
                    </a:cubicBezTo>
                    <a:cubicBezTo>
                      <a:pt x="86" y="123"/>
                      <a:pt x="74" y="125"/>
                      <a:pt x="63" y="125"/>
                    </a:cubicBezTo>
                    <a:cubicBezTo>
                      <a:pt x="52" y="125"/>
                      <a:pt x="42" y="123"/>
                      <a:pt x="32" y="117"/>
                    </a:cubicBezTo>
                    <a:cubicBezTo>
                      <a:pt x="23" y="112"/>
                      <a:pt x="15" y="104"/>
                      <a:pt x="9" y="94"/>
                    </a:cubicBezTo>
                    <a:cubicBezTo>
                      <a:pt x="4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9" y="31"/>
                    </a:cubicBezTo>
                    <a:cubicBezTo>
                      <a:pt x="14" y="22"/>
                      <a:pt x="23" y="14"/>
                      <a:pt x="32" y="8"/>
                    </a:cubicBezTo>
                    <a:cubicBezTo>
                      <a:pt x="42" y="3"/>
                      <a:pt x="52" y="0"/>
                      <a:pt x="63" y="0"/>
                    </a:cubicBezTo>
                    <a:cubicBezTo>
                      <a:pt x="74" y="0"/>
                      <a:pt x="86" y="3"/>
                      <a:pt x="95" y="8"/>
                    </a:cubicBezTo>
                    <a:cubicBezTo>
                      <a:pt x="105" y="14"/>
                      <a:pt x="112" y="22"/>
                      <a:pt x="118" y="31"/>
                    </a:cubicBezTo>
                    <a:cubicBezTo>
                      <a:pt x="123" y="41"/>
                      <a:pt x="126" y="52"/>
                      <a:pt x="126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p21"/>
              <p:cNvSpPr/>
              <p:nvPr/>
            </p:nvSpPr>
            <p:spPr>
              <a:xfrm rot="5400000">
                <a:off x="8903520" y="3706390"/>
                <a:ext cx="45360" cy="45000"/>
              </a:xfrm>
              <a:custGeom>
                <a:rect b="b" l="l" r="r" t="t"/>
                <a:pathLst>
                  <a:path extrusionOk="0" h="125" w="126">
                    <a:moveTo>
                      <a:pt x="126" y="63"/>
                    </a:moveTo>
                    <a:cubicBezTo>
                      <a:pt x="126" y="74"/>
                      <a:pt x="124" y="84"/>
                      <a:pt x="118" y="94"/>
                    </a:cubicBezTo>
                    <a:cubicBezTo>
                      <a:pt x="113" y="104"/>
                      <a:pt x="105" y="112"/>
                      <a:pt x="95" y="117"/>
                    </a:cubicBezTo>
                    <a:cubicBezTo>
                      <a:pt x="86" y="123"/>
                      <a:pt x="74" y="125"/>
                      <a:pt x="63" y="125"/>
                    </a:cubicBezTo>
                    <a:cubicBezTo>
                      <a:pt x="52" y="125"/>
                      <a:pt x="42" y="123"/>
                      <a:pt x="32" y="117"/>
                    </a:cubicBezTo>
                    <a:cubicBezTo>
                      <a:pt x="23" y="112"/>
                      <a:pt x="15" y="104"/>
                      <a:pt x="9" y="94"/>
                    </a:cubicBezTo>
                    <a:cubicBezTo>
                      <a:pt x="4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9" y="31"/>
                    </a:cubicBezTo>
                    <a:cubicBezTo>
                      <a:pt x="14" y="22"/>
                      <a:pt x="23" y="14"/>
                      <a:pt x="32" y="8"/>
                    </a:cubicBezTo>
                    <a:cubicBezTo>
                      <a:pt x="42" y="3"/>
                      <a:pt x="52" y="0"/>
                      <a:pt x="63" y="0"/>
                    </a:cubicBezTo>
                    <a:cubicBezTo>
                      <a:pt x="74" y="0"/>
                      <a:pt x="86" y="3"/>
                      <a:pt x="95" y="8"/>
                    </a:cubicBezTo>
                    <a:cubicBezTo>
                      <a:pt x="105" y="14"/>
                      <a:pt x="112" y="22"/>
                      <a:pt x="118" y="31"/>
                    </a:cubicBezTo>
                    <a:cubicBezTo>
                      <a:pt x="123" y="41"/>
                      <a:pt x="126" y="52"/>
                      <a:pt x="126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21"/>
              <p:cNvSpPr/>
              <p:nvPr/>
            </p:nvSpPr>
            <p:spPr>
              <a:xfrm rot="5400000">
                <a:off x="8903520" y="3619630"/>
                <a:ext cx="45360" cy="45000"/>
              </a:xfrm>
              <a:custGeom>
                <a:rect b="b" l="l" r="r" t="t"/>
                <a:pathLst>
                  <a:path extrusionOk="0" h="125" w="126">
                    <a:moveTo>
                      <a:pt x="126" y="63"/>
                    </a:moveTo>
                    <a:cubicBezTo>
                      <a:pt x="126" y="74"/>
                      <a:pt x="124" y="84"/>
                      <a:pt x="118" y="94"/>
                    </a:cubicBezTo>
                    <a:cubicBezTo>
                      <a:pt x="113" y="104"/>
                      <a:pt x="105" y="112"/>
                      <a:pt x="95" y="117"/>
                    </a:cubicBezTo>
                    <a:cubicBezTo>
                      <a:pt x="86" y="123"/>
                      <a:pt x="74" y="125"/>
                      <a:pt x="63" y="125"/>
                    </a:cubicBezTo>
                    <a:cubicBezTo>
                      <a:pt x="52" y="125"/>
                      <a:pt x="42" y="123"/>
                      <a:pt x="32" y="117"/>
                    </a:cubicBezTo>
                    <a:cubicBezTo>
                      <a:pt x="23" y="112"/>
                      <a:pt x="15" y="104"/>
                      <a:pt x="9" y="94"/>
                    </a:cubicBezTo>
                    <a:cubicBezTo>
                      <a:pt x="4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9" y="31"/>
                    </a:cubicBezTo>
                    <a:cubicBezTo>
                      <a:pt x="14" y="22"/>
                      <a:pt x="23" y="14"/>
                      <a:pt x="32" y="8"/>
                    </a:cubicBezTo>
                    <a:cubicBezTo>
                      <a:pt x="42" y="3"/>
                      <a:pt x="52" y="0"/>
                      <a:pt x="63" y="0"/>
                    </a:cubicBezTo>
                    <a:cubicBezTo>
                      <a:pt x="74" y="0"/>
                      <a:pt x="86" y="3"/>
                      <a:pt x="95" y="8"/>
                    </a:cubicBezTo>
                    <a:cubicBezTo>
                      <a:pt x="105" y="14"/>
                      <a:pt x="112" y="22"/>
                      <a:pt x="118" y="31"/>
                    </a:cubicBezTo>
                    <a:cubicBezTo>
                      <a:pt x="123" y="41"/>
                      <a:pt x="126" y="52"/>
                      <a:pt x="126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21"/>
              <p:cNvSpPr/>
              <p:nvPr/>
            </p:nvSpPr>
            <p:spPr>
              <a:xfrm rot="5400000">
                <a:off x="8903700" y="3533050"/>
                <a:ext cx="45000" cy="45000"/>
              </a:xfrm>
              <a:custGeom>
                <a:rect b="b" l="l" r="r" t="t"/>
                <a:pathLst>
                  <a:path extrusionOk="0" h="125" w="125">
                    <a:moveTo>
                      <a:pt x="125" y="63"/>
                    </a:moveTo>
                    <a:cubicBezTo>
                      <a:pt x="125" y="74"/>
                      <a:pt x="123" y="84"/>
                      <a:pt x="117" y="94"/>
                    </a:cubicBezTo>
                    <a:cubicBezTo>
                      <a:pt x="112" y="104"/>
                      <a:pt x="104" y="112"/>
                      <a:pt x="94" y="117"/>
                    </a:cubicBezTo>
                    <a:cubicBezTo>
                      <a:pt x="85" y="123"/>
                      <a:pt x="73" y="125"/>
                      <a:pt x="62" y="125"/>
                    </a:cubicBezTo>
                    <a:cubicBezTo>
                      <a:pt x="51" y="125"/>
                      <a:pt x="41" y="123"/>
                      <a:pt x="31" y="117"/>
                    </a:cubicBezTo>
                    <a:cubicBezTo>
                      <a:pt x="21" y="112"/>
                      <a:pt x="14" y="104"/>
                      <a:pt x="8" y="94"/>
                    </a:cubicBezTo>
                    <a:cubicBezTo>
                      <a:pt x="3" y="84"/>
                      <a:pt x="0" y="74"/>
                      <a:pt x="0" y="63"/>
                    </a:cubicBezTo>
                    <a:cubicBezTo>
                      <a:pt x="0" y="52"/>
                      <a:pt x="2" y="41"/>
                      <a:pt x="8" y="31"/>
                    </a:cubicBezTo>
                    <a:cubicBezTo>
                      <a:pt x="13" y="22"/>
                      <a:pt x="21" y="14"/>
                      <a:pt x="31" y="8"/>
                    </a:cubicBezTo>
                    <a:cubicBezTo>
                      <a:pt x="41" y="3"/>
                      <a:pt x="51" y="0"/>
                      <a:pt x="62" y="0"/>
                    </a:cubicBezTo>
                    <a:cubicBezTo>
                      <a:pt x="73" y="0"/>
                      <a:pt x="85" y="3"/>
                      <a:pt x="94" y="8"/>
                    </a:cubicBezTo>
                    <a:cubicBezTo>
                      <a:pt x="104" y="14"/>
                      <a:pt x="111" y="22"/>
                      <a:pt x="117" y="31"/>
                    </a:cubicBezTo>
                    <a:cubicBezTo>
                      <a:pt x="122" y="41"/>
                      <a:pt x="125" y="52"/>
                      <a:pt x="125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21"/>
              <p:cNvSpPr/>
              <p:nvPr/>
            </p:nvSpPr>
            <p:spPr>
              <a:xfrm rot="5400000">
                <a:off x="8903700" y="3446290"/>
                <a:ext cx="45000" cy="45000"/>
              </a:xfrm>
              <a:custGeom>
                <a:rect b="b" l="l" r="r" t="t"/>
                <a:pathLst>
                  <a:path extrusionOk="0" h="125" w="125">
                    <a:moveTo>
                      <a:pt x="125" y="63"/>
                    </a:moveTo>
                    <a:cubicBezTo>
                      <a:pt x="125" y="74"/>
                      <a:pt x="123" y="84"/>
                      <a:pt x="117" y="94"/>
                    </a:cubicBezTo>
                    <a:cubicBezTo>
                      <a:pt x="112" y="104"/>
                      <a:pt x="104" y="112"/>
                      <a:pt x="94" y="117"/>
                    </a:cubicBezTo>
                    <a:cubicBezTo>
                      <a:pt x="85" y="123"/>
                      <a:pt x="73" y="125"/>
                      <a:pt x="62" y="125"/>
                    </a:cubicBezTo>
                    <a:cubicBezTo>
                      <a:pt x="51" y="125"/>
                      <a:pt x="41" y="123"/>
                      <a:pt x="31" y="117"/>
                    </a:cubicBezTo>
                    <a:cubicBezTo>
                      <a:pt x="21" y="112"/>
                      <a:pt x="14" y="104"/>
                      <a:pt x="8" y="94"/>
                    </a:cubicBezTo>
                    <a:cubicBezTo>
                      <a:pt x="3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8" y="31"/>
                    </a:cubicBezTo>
                    <a:cubicBezTo>
                      <a:pt x="14" y="22"/>
                      <a:pt x="21" y="14"/>
                      <a:pt x="31" y="8"/>
                    </a:cubicBezTo>
                    <a:cubicBezTo>
                      <a:pt x="41" y="3"/>
                      <a:pt x="51" y="0"/>
                      <a:pt x="62" y="0"/>
                    </a:cubicBezTo>
                    <a:cubicBezTo>
                      <a:pt x="73" y="0"/>
                      <a:pt x="85" y="3"/>
                      <a:pt x="94" y="8"/>
                    </a:cubicBezTo>
                    <a:cubicBezTo>
                      <a:pt x="104" y="14"/>
                      <a:pt x="111" y="22"/>
                      <a:pt x="117" y="31"/>
                    </a:cubicBezTo>
                    <a:cubicBezTo>
                      <a:pt x="122" y="41"/>
                      <a:pt x="125" y="52"/>
                      <a:pt x="125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21"/>
              <p:cNvSpPr/>
              <p:nvPr/>
            </p:nvSpPr>
            <p:spPr>
              <a:xfrm rot="5400000">
                <a:off x="8903700" y="3359530"/>
                <a:ext cx="45000" cy="45000"/>
              </a:xfrm>
              <a:custGeom>
                <a:rect b="b" l="l" r="r" t="t"/>
                <a:pathLst>
                  <a:path extrusionOk="0" h="125" w="125">
                    <a:moveTo>
                      <a:pt x="125" y="63"/>
                    </a:moveTo>
                    <a:cubicBezTo>
                      <a:pt x="125" y="74"/>
                      <a:pt x="123" y="84"/>
                      <a:pt x="117" y="94"/>
                    </a:cubicBezTo>
                    <a:cubicBezTo>
                      <a:pt x="112" y="104"/>
                      <a:pt x="104" y="112"/>
                      <a:pt x="94" y="117"/>
                    </a:cubicBezTo>
                    <a:cubicBezTo>
                      <a:pt x="85" y="123"/>
                      <a:pt x="75" y="125"/>
                      <a:pt x="63" y="125"/>
                    </a:cubicBezTo>
                    <a:cubicBezTo>
                      <a:pt x="52" y="125"/>
                      <a:pt x="41" y="123"/>
                      <a:pt x="31" y="117"/>
                    </a:cubicBezTo>
                    <a:cubicBezTo>
                      <a:pt x="22" y="112"/>
                      <a:pt x="14" y="104"/>
                      <a:pt x="8" y="94"/>
                    </a:cubicBezTo>
                    <a:cubicBezTo>
                      <a:pt x="3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8" y="31"/>
                    </a:cubicBezTo>
                    <a:cubicBezTo>
                      <a:pt x="14" y="22"/>
                      <a:pt x="22" y="14"/>
                      <a:pt x="31" y="8"/>
                    </a:cubicBezTo>
                    <a:cubicBezTo>
                      <a:pt x="41" y="3"/>
                      <a:pt x="51" y="0"/>
                      <a:pt x="63" y="0"/>
                    </a:cubicBezTo>
                    <a:cubicBezTo>
                      <a:pt x="74" y="0"/>
                      <a:pt x="85" y="3"/>
                      <a:pt x="94" y="8"/>
                    </a:cubicBezTo>
                    <a:cubicBezTo>
                      <a:pt x="104" y="14"/>
                      <a:pt x="111" y="22"/>
                      <a:pt x="117" y="31"/>
                    </a:cubicBezTo>
                    <a:cubicBezTo>
                      <a:pt x="122" y="41"/>
                      <a:pt x="125" y="52"/>
                      <a:pt x="125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21"/>
              <p:cNvSpPr/>
              <p:nvPr/>
            </p:nvSpPr>
            <p:spPr>
              <a:xfrm rot="5400000">
                <a:off x="8903700" y="3272770"/>
                <a:ext cx="45000" cy="45000"/>
              </a:xfrm>
              <a:custGeom>
                <a:rect b="b" l="l" r="r" t="t"/>
                <a:pathLst>
                  <a:path extrusionOk="0" h="125" w="125">
                    <a:moveTo>
                      <a:pt x="125" y="63"/>
                    </a:moveTo>
                    <a:cubicBezTo>
                      <a:pt x="125" y="74"/>
                      <a:pt x="123" y="84"/>
                      <a:pt x="117" y="94"/>
                    </a:cubicBezTo>
                    <a:cubicBezTo>
                      <a:pt x="111" y="104"/>
                      <a:pt x="104" y="112"/>
                      <a:pt x="94" y="117"/>
                    </a:cubicBezTo>
                    <a:cubicBezTo>
                      <a:pt x="84" y="123"/>
                      <a:pt x="74" y="125"/>
                      <a:pt x="63" y="125"/>
                    </a:cubicBezTo>
                    <a:cubicBezTo>
                      <a:pt x="52" y="125"/>
                      <a:pt x="41" y="123"/>
                      <a:pt x="31" y="117"/>
                    </a:cubicBezTo>
                    <a:cubicBezTo>
                      <a:pt x="22" y="112"/>
                      <a:pt x="14" y="104"/>
                      <a:pt x="8" y="94"/>
                    </a:cubicBezTo>
                    <a:cubicBezTo>
                      <a:pt x="3" y="84"/>
                      <a:pt x="0" y="74"/>
                      <a:pt x="0" y="63"/>
                    </a:cubicBezTo>
                    <a:cubicBezTo>
                      <a:pt x="0" y="52"/>
                      <a:pt x="3" y="41"/>
                      <a:pt x="8" y="31"/>
                    </a:cubicBezTo>
                    <a:cubicBezTo>
                      <a:pt x="14" y="22"/>
                      <a:pt x="22" y="14"/>
                      <a:pt x="31" y="8"/>
                    </a:cubicBezTo>
                    <a:cubicBezTo>
                      <a:pt x="41" y="3"/>
                      <a:pt x="52" y="0"/>
                      <a:pt x="63" y="0"/>
                    </a:cubicBezTo>
                    <a:cubicBezTo>
                      <a:pt x="74" y="0"/>
                      <a:pt x="84" y="3"/>
                      <a:pt x="94" y="8"/>
                    </a:cubicBezTo>
                    <a:cubicBezTo>
                      <a:pt x="104" y="14"/>
                      <a:pt x="111" y="22"/>
                      <a:pt x="117" y="31"/>
                    </a:cubicBezTo>
                    <a:cubicBezTo>
                      <a:pt x="123" y="41"/>
                      <a:pt x="125" y="52"/>
                      <a:pt x="125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_1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591" name="Google Shape;1591;p22"/>
          <p:cNvGrpSpPr/>
          <p:nvPr/>
        </p:nvGrpSpPr>
        <p:grpSpPr>
          <a:xfrm>
            <a:off x="267375" y="-450200"/>
            <a:ext cx="8727010" cy="5395380"/>
            <a:chOff x="267375" y="-450200"/>
            <a:chExt cx="8727010" cy="5395380"/>
          </a:xfrm>
        </p:grpSpPr>
        <p:grpSp>
          <p:nvGrpSpPr>
            <p:cNvPr id="1592" name="Google Shape;1592;p22"/>
            <p:cNvGrpSpPr/>
            <p:nvPr/>
          </p:nvGrpSpPr>
          <p:grpSpPr>
            <a:xfrm>
              <a:off x="8272600" y="4849060"/>
              <a:ext cx="721785" cy="96120"/>
              <a:chOff x="7926925" y="4924660"/>
              <a:chExt cx="721785" cy="96120"/>
            </a:xfrm>
          </p:grpSpPr>
          <p:sp>
            <p:nvSpPr>
              <p:cNvPr id="1593" name="Google Shape;1593;p22"/>
              <p:cNvSpPr/>
              <p:nvPr/>
            </p:nvSpPr>
            <p:spPr>
              <a:xfrm>
                <a:off x="8552590" y="4924660"/>
                <a:ext cx="96120" cy="96120"/>
              </a:xfrm>
              <a:custGeom>
                <a:rect b="b" l="l" r="r" t="t"/>
                <a:pathLst>
                  <a:path extrusionOk="0" h="267" w="267">
                    <a:moveTo>
                      <a:pt x="267" y="133"/>
                    </a:moveTo>
                    <a:cubicBezTo>
                      <a:pt x="267" y="207"/>
                      <a:pt x="207" y="267"/>
                      <a:pt x="133" y="267"/>
                    </a:cubicBezTo>
                    <a:cubicBezTo>
                      <a:pt x="59" y="267"/>
                      <a:pt x="0" y="207"/>
                      <a:pt x="0" y="133"/>
                    </a:cubicBezTo>
                    <a:cubicBezTo>
                      <a:pt x="0" y="60"/>
                      <a:pt x="59" y="0"/>
                      <a:pt x="133" y="0"/>
                    </a:cubicBezTo>
                    <a:cubicBezTo>
                      <a:pt x="207" y="0"/>
                      <a:pt x="267" y="60"/>
                      <a:pt x="267" y="1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22"/>
              <p:cNvSpPr/>
              <p:nvPr/>
            </p:nvSpPr>
            <p:spPr>
              <a:xfrm>
                <a:off x="8449285" y="4932940"/>
                <a:ext cx="79920" cy="79560"/>
              </a:xfrm>
              <a:custGeom>
                <a:rect b="b" l="l" r="r" t="t"/>
                <a:pathLst>
                  <a:path extrusionOk="0" h="221" w="222">
                    <a:moveTo>
                      <a:pt x="222" y="110"/>
                    </a:moveTo>
                    <a:cubicBezTo>
                      <a:pt x="222" y="130"/>
                      <a:pt x="217" y="149"/>
                      <a:pt x="207" y="166"/>
                    </a:cubicBezTo>
                    <a:cubicBezTo>
                      <a:pt x="198" y="183"/>
                      <a:pt x="183" y="197"/>
                      <a:pt x="166" y="206"/>
                    </a:cubicBezTo>
                    <a:cubicBezTo>
                      <a:pt x="149" y="216"/>
                      <a:pt x="130" y="221"/>
                      <a:pt x="111" y="221"/>
                    </a:cubicBezTo>
                    <a:cubicBezTo>
                      <a:pt x="92" y="221"/>
                      <a:pt x="73" y="216"/>
                      <a:pt x="56" y="206"/>
                    </a:cubicBezTo>
                    <a:cubicBezTo>
                      <a:pt x="39" y="197"/>
                      <a:pt x="25" y="183"/>
                      <a:pt x="15" y="166"/>
                    </a:cubicBezTo>
                    <a:cubicBezTo>
                      <a:pt x="6" y="149"/>
                      <a:pt x="0" y="130"/>
                      <a:pt x="0" y="110"/>
                    </a:cubicBezTo>
                    <a:cubicBezTo>
                      <a:pt x="0" y="91"/>
                      <a:pt x="6" y="72"/>
                      <a:pt x="15" y="55"/>
                    </a:cubicBezTo>
                    <a:cubicBezTo>
                      <a:pt x="25" y="38"/>
                      <a:pt x="39" y="25"/>
                      <a:pt x="56" y="15"/>
                    </a:cubicBezTo>
                    <a:cubicBezTo>
                      <a:pt x="73" y="6"/>
                      <a:pt x="92" y="0"/>
                      <a:pt x="111" y="0"/>
                    </a:cubicBezTo>
                    <a:cubicBezTo>
                      <a:pt x="130" y="0"/>
                      <a:pt x="149" y="6"/>
                      <a:pt x="166" y="15"/>
                    </a:cubicBezTo>
                    <a:cubicBezTo>
                      <a:pt x="183" y="25"/>
                      <a:pt x="197" y="38"/>
                      <a:pt x="207" y="55"/>
                    </a:cubicBezTo>
                    <a:cubicBezTo>
                      <a:pt x="216" y="72"/>
                      <a:pt x="222" y="91"/>
                      <a:pt x="222" y="1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22"/>
              <p:cNvSpPr/>
              <p:nvPr/>
            </p:nvSpPr>
            <p:spPr>
              <a:xfrm>
                <a:off x="8362165" y="493690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199" y="99"/>
                    </a:moveTo>
                    <a:cubicBezTo>
                      <a:pt x="199" y="117"/>
                      <a:pt x="195" y="134"/>
                      <a:pt x="186" y="149"/>
                    </a:cubicBezTo>
                    <a:cubicBezTo>
                      <a:pt x="177" y="164"/>
                      <a:pt x="166" y="178"/>
                      <a:pt x="150" y="186"/>
                    </a:cubicBezTo>
                    <a:cubicBezTo>
                      <a:pt x="135" y="195"/>
                      <a:pt x="118" y="199"/>
                      <a:pt x="100" y="199"/>
                    </a:cubicBezTo>
                    <a:cubicBezTo>
                      <a:pt x="83" y="199"/>
                      <a:pt x="65" y="195"/>
                      <a:pt x="50" y="186"/>
                    </a:cubicBezTo>
                    <a:cubicBezTo>
                      <a:pt x="35" y="178"/>
                      <a:pt x="23" y="164"/>
                      <a:pt x="14" y="149"/>
                    </a:cubicBezTo>
                    <a:cubicBezTo>
                      <a:pt x="6" y="134"/>
                      <a:pt x="0" y="117"/>
                      <a:pt x="0" y="99"/>
                    </a:cubicBezTo>
                    <a:cubicBezTo>
                      <a:pt x="0" y="82"/>
                      <a:pt x="5" y="65"/>
                      <a:pt x="14" y="50"/>
                    </a:cubicBezTo>
                    <a:cubicBezTo>
                      <a:pt x="22" y="35"/>
                      <a:pt x="35" y="22"/>
                      <a:pt x="50" y="13"/>
                    </a:cubicBezTo>
                    <a:cubicBezTo>
                      <a:pt x="65" y="5"/>
                      <a:pt x="82" y="0"/>
                      <a:pt x="100" y="0"/>
                    </a:cubicBezTo>
                    <a:cubicBezTo>
                      <a:pt x="117" y="0"/>
                      <a:pt x="135" y="5"/>
                      <a:pt x="150" y="13"/>
                    </a:cubicBezTo>
                    <a:cubicBezTo>
                      <a:pt x="166" y="22"/>
                      <a:pt x="177" y="35"/>
                      <a:pt x="186" y="50"/>
                    </a:cubicBezTo>
                    <a:cubicBezTo>
                      <a:pt x="195" y="65"/>
                      <a:pt x="199" y="82"/>
                      <a:pt x="199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22"/>
              <p:cNvSpPr/>
              <p:nvPr/>
            </p:nvSpPr>
            <p:spPr>
              <a:xfrm>
                <a:off x="8275405" y="4940860"/>
                <a:ext cx="63360" cy="63720"/>
              </a:xfrm>
              <a:custGeom>
                <a:rect b="b" l="l" r="r" t="t"/>
                <a:pathLst>
                  <a:path extrusionOk="0" h="177" w="176">
                    <a:moveTo>
                      <a:pt x="176" y="88"/>
                    </a:moveTo>
                    <a:cubicBezTo>
                      <a:pt x="176" y="137"/>
                      <a:pt x="137" y="177"/>
                      <a:pt x="88" y="177"/>
                    </a:cubicBezTo>
                    <a:cubicBezTo>
                      <a:pt x="40" y="177"/>
                      <a:pt x="0" y="137"/>
                      <a:pt x="0" y="88"/>
                    </a:cubicBezTo>
                    <a:cubicBezTo>
                      <a:pt x="0" y="40"/>
                      <a:pt x="40" y="0"/>
                      <a:pt x="88" y="0"/>
                    </a:cubicBezTo>
                    <a:cubicBezTo>
                      <a:pt x="137" y="0"/>
                      <a:pt x="176" y="40"/>
                      <a:pt x="176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700" lIns="90000" spcFirstLastPara="1" rIns="90000" wrap="square" tIns="18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p22"/>
              <p:cNvSpPr/>
              <p:nvPr/>
            </p:nvSpPr>
            <p:spPr>
              <a:xfrm>
                <a:off x="8187925" y="4945180"/>
                <a:ext cx="55440" cy="55080"/>
              </a:xfrm>
              <a:custGeom>
                <a:rect b="b" l="l" r="r" t="t"/>
                <a:pathLst>
                  <a:path extrusionOk="0" h="153" w="154">
                    <a:moveTo>
                      <a:pt x="154" y="76"/>
                    </a:moveTo>
                    <a:cubicBezTo>
                      <a:pt x="154" y="119"/>
                      <a:pt x="120" y="153"/>
                      <a:pt x="77" y="153"/>
                    </a:cubicBezTo>
                    <a:cubicBezTo>
                      <a:pt x="35" y="153"/>
                      <a:pt x="0" y="119"/>
                      <a:pt x="0" y="76"/>
                    </a:cubicBezTo>
                    <a:cubicBezTo>
                      <a:pt x="0" y="34"/>
                      <a:pt x="35" y="0"/>
                      <a:pt x="77" y="0"/>
                    </a:cubicBezTo>
                    <a:cubicBezTo>
                      <a:pt x="120" y="0"/>
                      <a:pt x="154" y="34"/>
                      <a:pt x="154" y="7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075" lIns="90000" spcFirstLastPara="1" rIns="90000" wrap="square" tIns="10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22"/>
              <p:cNvSpPr/>
              <p:nvPr/>
            </p:nvSpPr>
            <p:spPr>
              <a:xfrm>
                <a:off x="8101165" y="4949140"/>
                <a:ext cx="47160" cy="47160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102"/>
                      <a:pt x="101" y="131"/>
                      <a:pt x="65" y="131"/>
                    </a:cubicBezTo>
                    <a:cubicBezTo>
                      <a:pt x="29" y="131"/>
                      <a:pt x="0" y="102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22"/>
              <p:cNvSpPr/>
              <p:nvPr/>
            </p:nvSpPr>
            <p:spPr>
              <a:xfrm>
                <a:off x="8014045" y="4953100"/>
                <a:ext cx="38880" cy="39240"/>
              </a:xfrm>
              <a:custGeom>
                <a:rect b="b" l="l" r="r" t="t"/>
                <a:pathLst>
                  <a:path extrusionOk="0" h="109" w="108">
                    <a:moveTo>
                      <a:pt x="108" y="54"/>
                    </a:moveTo>
                    <a:cubicBezTo>
                      <a:pt x="108" y="84"/>
                      <a:pt x="84" y="109"/>
                      <a:pt x="54" y="109"/>
                    </a:cubicBezTo>
                    <a:cubicBezTo>
                      <a:pt x="24" y="109"/>
                      <a:pt x="0" y="84"/>
                      <a:pt x="0" y="54"/>
                    </a:cubicBezTo>
                    <a:cubicBezTo>
                      <a:pt x="0" y="25"/>
                      <a:pt x="24" y="0"/>
                      <a:pt x="54" y="0"/>
                    </a:cubicBezTo>
                    <a:cubicBezTo>
                      <a:pt x="84" y="0"/>
                      <a:pt x="108" y="25"/>
                      <a:pt x="108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22"/>
              <p:cNvSpPr/>
              <p:nvPr/>
            </p:nvSpPr>
            <p:spPr>
              <a:xfrm>
                <a:off x="7926925" y="4957060"/>
                <a:ext cx="30960" cy="31320"/>
              </a:xfrm>
              <a:custGeom>
                <a:rect b="b" l="l" r="r" t="t"/>
                <a:pathLst>
                  <a:path extrusionOk="0" h="87" w="86">
                    <a:moveTo>
                      <a:pt x="86" y="43"/>
                    </a:moveTo>
                    <a:cubicBezTo>
                      <a:pt x="86" y="67"/>
                      <a:pt x="67" y="87"/>
                      <a:pt x="43" y="87"/>
                    </a:cubicBezTo>
                    <a:cubicBezTo>
                      <a:pt x="19" y="87"/>
                      <a:pt x="0" y="67"/>
                      <a:pt x="0" y="43"/>
                    </a:cubicBezTo>
                    <a:cubicBezTo>
                      <a:pt x="0" y="20"/>
                      <a:pt x="19" y="0"/>
                      <a:pt x="43" y="0"/>
                    </a:cubicBezTo>
                    <a:cubicBezTo>
                      <a:pt x="67" y="0"/>
                      <a:pt x="86" y="20"/>
                      <a:pt x="86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1" name="Google Shape;1601;p22"/>
            <p:cNvGrpSpPr/>
            <p:nvPr/>
          </p:nvGrpSpPr>
          <p:grpSpPr>
            <a:xfrm>
              <a:off x="8746100" y="-450200"/>
              <a:ext cx="87840" cy="2443320"/>
              <a:chOff x="8776875" y="-267600"/>
              <a:chExt cx="87840" cy="2443320"/>
            </a:xfrm>
          </p:grpSpPr>
          <p:sp>
            <p:nvSpPr>
              <p:cNvPr id="1602" name="Google Shape;1602;p22"/>
              <p:cNvSpPr/>
              <p:nvPr/>
            </p:nvSpPr>
            <p:spPr>
              <a:xfrm>
                <a:off x="8776875" y="917880"/>
                <a:ext cx="87840" cy="87480"/>
              </a:xfrm>
              <a:custGeom>
                <a:rect b="b" l="l" r="r" t="t"/>
                <a:pathLst>
                  <a:path extrusionOk="0" h="243" w="244">
                    <a:moveTo>
                      <a:pt x="244" y="121"/>
                    </a:moveTo>
                    <a:cubicBezTo>
                      <a:pt x="244" y="143"/>
                      <a:pt x="238" y="164"/>
                      <a:pt x="227" y="182"/>
                    </a:cubicBezTo>
                    <a:cubicBezTo>
                      <a:pt x="217" y="201"/>
                      <a:pt x="202" y="216"/>
                      <a:pt x="183" y="227"/>
                    </a:cubicBezTo>
                    <a:cubicBezTo>
                      <a:pt x="165" y="238"/>
                      <a:pt x="144" y="243"/>
                      <a:pt x="122" y="243"/>
                    </a:cubicBezTo>
                    <a:cubicBezTo>
                      <a:pt x="101" y="243"/>
                      <a:pt x="80" y="238"/>
                      <a:pt x="61" y="227"/>
                    </a:cubicBezTo>
                    <a:cubicBezTo>
                      <a:pt x="43" y="216"/>
                      <a:pt x="27" y="201"/>
                      <a:pt x="16" y="182"/>
                    </a:cubicBezTo>
                    <a:cubicBezTo>
                      <a:pt x="5" y="164"/>
                      <a:pt x="0" y="143"/>
                      <a:pt x="0" y="121"/>
                    </a:cubicBezTo>
                    <a:cubicBezTo>
                      <a:pt x="0" y="100"/>
                      <a:pt x="5" y="79"/>
                      <a:pt x="16" y="61"/>
                    </a:cubicBezTo>
                    <a:cubicBezTo>
                      <a:pt x="27" y="42"/>
                      <a:pt x="43" y="27"/>
                      <a:pt x="61" y="16"/>
                    </a:cubicBezTo>
                    <a:cubicBezTo>
                      <a:pt x="80" y="5"/>
                      <a:pt x="100" y="0"/>
                      <a:pt x="122" y="0"/>
                    </a:cubicBezTo>
                    <a:cubicBezTo>
                      <a:pt x="143" y="0"/>
                      <a:pt x="165" y="5"/>
                      <a:pt x="183" y="16"/>
                    </a:cubicBezTo>
                    <a:cubicBezTo>
                      <a:pt x="202" y="27"/>
                      <a:pt x="217" y="42"/>
                      <a:pt x="227" y="61"/>
                    </a:cubicBezTo>
                    <a:cubicBezTo>
                      <a:pt x="238" y="79"/>
                      <a:pt x="244" y="100"/>
                      <a:pt x="244" y="1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475" lIns="90000" spcFirstLastPara="1" rIns="90000" wrap="square" tIns="42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22"/>
              <p:cNvSpPr/>
              <p:nvPr/>
            </p:nvSpPr>
            <p:spPr>
              <a:xfrm>
                <a:off x="8796315" y="-26760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22"/>
              <p:cNvSpPr/>
              <p:nvPr/>
            </p:nvSpPr>
            <p:spPr>
              <a:xfrm>
                <a:off x="8796315" y="-17760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5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22"/>
              <p:cNvSpPr/>
              <p:nvPr/>
            </p:nvSpPr>
            <p:spPr>
              <a:xfrm>
                <a:off x="8796315" y="-8796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9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9"/>
                    </a:cubicBezTo>
                    <a:cubicBezTo>
                      <a:pt x="0" y="31"/>
                      <a:pt x="30" y="0"/>
                      <a:pt x="68" y="0"/>
                    </a:cubicBezTo>
                    <a:cubicBezTo>
                      <a:pt x="106" y="0"/>
                      <a:pt x="136" y="31"/>
                      <a:pt x="136" y="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22"/>
              <p:cNvSpPr/>
              <p:nvPr/>
            </p:nvSpPr>
            <p:spPr>
              <a:xfrm>
                <a:off x="8796315" y="204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5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22"/>
              <p:cNvSpPr/>
              <p:nvPr/>
            </p:nvSpPr>
            <p:spPr>
              <a:xfrm>
                <a:off x="8796315" y="92040"/>
                <a:ext cx="48960" cy="49320"/>
              </a:xfrm>
              <a:custGeom>
                <a:rect b="b" l="l" r="r" t="t"/>
                <a:pathLst>
                  <a:path extrusionOk="0" h="137" w="136">
                    <a:moveTo>
                      <a:pt x="136" y="68"/>
                    </a:moveTo>
                    <a:cubicBezTo>
                      <a:pt x="136" y="106"/>
                      <a:pt x="106" y="137"/>
                      <a:pt x="68" y="137"/>
                    </a:cubicBezTo>
                    <a:cubicBezTo>
                      <a:pt x="31" y="137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300" lIns="90000" spcFirstLastPara="1" rIns="90000" wrap="square" tIns="43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22"/>
              <p:cNvSpPr/>
              <p:nvPr/>
            </p:nvSpPr>
            <p:spPr>
              <a:xfrm>
                <a:off x="8796315" y="18204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22"/>
              <p:cNvSpPr/>
              <p:nvPr/>
            </p:nvSpPr>
            <p:spPr>
              <a:xfrm>
                <a:off x="8796315" y="27204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5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22"/>
              <p:cNvSpPr/>
              <p:nvPr/>
            </p:nvSpPr>
            <p:spPr>
              <a:xfrm>
                <a:off x="8796315" y="36168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5"/>
                      <a:pt x="106" y="136"/>
                      <a:pt x="68" y="136"/>
                    </a:cubicBezTo>
                    <a:cubicBezTo>
                      <a:pt x="31" y="136"/>
                      <a:pt x="0" y="105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1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22"/>
              <p:cNvSpPr/>
              <p:nvPr/>
            </p:nvSpPr>
            <p:spPr>
              <a:xfrm>
                <a:off x="8796315" y="45132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22"/>
              <p:cNvSpPr/>
              <p:nvPr/>
            </p:nvSpPr>
            <p:spPr>
              <a:xfrm>
                <a:off x="8796315" y="54132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22"/>
              <p:cNvSpPr/>
              <p:nvPr/>
            </p:nvSpPr>
            <p:spPr>
              <a:xfrm>
                <a:off x="8796315" y="63132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5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22"/>
              <p:cNvSpPr/>
              <p:nvPr/>
            </p:nvSpPr>
            <p:spPr>
              <a:xfrm>
                <a:off x="8796315" y="72096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1"/>
                      <a:pt x="30" y="0"/>
                      <a:pt x="68" y="0"/>
                    </a:cubicBezTo>
                    <a:cubicBezTo>
                      <a:pt x="106" y="0"/>
                      <a:pt x="136" y="31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22"/>
              <p:cNvSpPr/>
              <p:nvPr/>
            </p:nvSpPr>
            <p:spPr>
              <a:xfrm>
                <a:off x="8796315" y="81096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22"/>
              <p:cNvSpPr/>
              <p:nvPr/>
            </p:nvSpPr>
            <p:spPr>
              <a:xfrm>
                <a:off x="8796315" y="104748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7" name="Google Shape;1617;p22"/>
              <p:cNvSpPr/>
              <p:nvPr/>
            </p:nvSpPr>
            <p:spPr>
              <a:xfrm>
                <a:off x="8796315" y="113748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5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8" name="Google Shape;1618;p22"/>
              <p:cNvSpPr/>
              <p:nvPr/>
            </p:nvSpPr>
            <p:spPr>
              <a:xfrm>
                <a:off x="8796315" y="1227120"/>
                <a:ext cx="48960" cy="49320"/>
              </a:xfrm>
              <a:custGeom>
                <a:rect b="b" l="l" r="r" t="t"/>
                <a:pathLst>
                  <a:path extrusionOk="0" h="137" w="136">
                    <a:moveTo>
                      <a:pt x="136" y="69"/>
                    </a:moveTo>
                    <a:cubicBezTo>
                      <a:pt x="136" y="106"/>
                      <a:pt x="106" y="137"/>
                      <a:pt x="68" y="137"/>
                    </a:cubicBezTo>
                    <a:cubicBezTo>
                      <a:pt x="31" y="137"/>
                      <a:pt x="0" y="107"/>
                      <a:pt x="0" y="69"/>
                    </a:cubicBezTo>
                    <a:cubicBezTo>
                      <a:pt x="0" y="32"/>
                      <a:pt x="30" y="0"/>
                      <a:pt x="68" y="0"/>
                    </a:cubicBezTo>
                    <a:cubicBezTo>
                      <a:pt x="106" y="0"/>
                      <a:pt x="136" y="31"/>
                      <a:pt x="136" y="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300" lIns="90000" spcFirstLastPara="1" rIns="90000" wrap="square" tIns="43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22"/>
              <p:cNvSpPr/>
              <p:nvPr/>
            </p:nvSpPr>
            <p:spPr>
              <a:xfrm>
                <a:off x="8796315" y="131712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1"/>
                      <a:pt x="30" y="0"/>
                      <a:pt x="68" y="0"/>
                    </a:cubicBezTo>
                    <a:cubicBezTo>
                      <a:pt x="106" y="0"/>
                      <a:pt x="136" y="31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22"/>
              <p:cNvSpPr/>
              <p:nvPr/>
            </p:nvSpPr>
            <p:spPr>
              <a:xfrm>
                <a:off x="8796315" y="140712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22"/>
              <p:cNvSpPr/>
              <p:nvPr/>
            </p:nvSpPr>
            <p:spPr>
              <a:xfrm>
                <a:off x="8796315" y="149712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5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22"/>
              <p:cNvSpPr/>
              <p:nvPr/>
            </p:nvSpPr>
            <p:spPr>
              <a:xfrm>
                <a:off x="8796315" y="158712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5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1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22"/>
              <p:cNvSpPr/>
              <p:nvPr/>
            </p:nvSpPr>
            <p:spPr>
              <a:xfrm>
                <a:off x="8796315" y="1676760"/>
                <a:ext cx="48960" cy="49320"/>
              </a:xfrm>
              <a:custGeom>
                <a:rect b="b" l="l" r="r" t="t"/>
                <a:pathLst>
                  <a:path extrusionOk="0" h="137" w="136">
                    <a:moveTo>
                      <a:pt x="136" y="69"/>
                    </a:moveTo>
                    <a:cubicBezTo>
                      <a:pt x="136" y="106"/>
                      <a:pt x="106" y="137"/>
                      <a:pt x="68" y="137"/>
                    </a:cubicBezTo>
                    <a:cubicBezTo>
                      <a:pt x="31" y="137"/>
                      <a:pt x="0" y="107"/>
                      <a:pt x="0" y="69"/>
                    </a:cubicBezTo>
                    <a:cubicBezTo>
                      <a:pt x="0" y="32"/>
                      <a:pt x="30" y="0"/>
                      <a:pt x="68" y="0"/>
                    </a:cubicBezTo>
                    <a:cubicBezTo>
                      <a:pt x="106" y="0"/>
                      <a:pt x="136" y="31"/>
                      <a:pt x="136" y="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300" lIns="90000" spcFirstLastPara="1" rIns="90000" wrap="square" tIns="43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22"/>
              <p:cNvSpPr/>
              <p:nvPr/>
            </p:nvSpPr>
            <p:spPr>
              <a:xfrm>
                <a:off x="8796315" y="1766760"/>
                <a:ext cx="48960" cy="49320"/>
              </a:xfrm>
              <a:custGeom>
                <a:rect b="b" l="l" r="r" t="t"/>
                <a:pathLst>
                  <a:path extrusionOk="0" h="137" w="136">
                    <a:moveTo>
                      <a:pt x="136" y="68"/>
                    </a:moveTo>
                    <a:cubicBezTo>
                      <a:pt x="136" y="106"/>
                      <a:pt x="106" y="137"/>
                      <a:pt x="68" y="137"/>
                    </a:cubicBezTo>
                    <a:cubicBezTo>
                      <a:pt x="31" y="137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300" lIns="90000" spcFirstLastPara="1" rIns="90000" wrap="square" tIns="43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22"/>
              <p:cNvSpPr/>
              <p:nvPr/>
            </p:nvSpPr>
            <p:spPr>
              <a:xfrm>
                <a:off x="8796315" y="185676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1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22"/>
              <p:cNvSpPr/>
              <p:nvPr/>
            </p:nvSpPr>
            <p:spPr>
              <a:xfrm>
                <a:off x="8796315" y="194676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5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p22"/>
              <p:cNvSpPr/>
              <p:nvPr/>
            </p:nvSpPr>
            <p:spPr>
              <a:xfrm>
                <a:off x="8796315" y="2036400"/>
                <a:ext cx="48960" cy="49320"/>
              </a:xfrm>
              <a:custGeom>
                <a:rect b="b" l="l" r="r" t="t"/>
                <a:pathLst>
                  <a:path extrusionOk="0" h="137" w="136">
                    <a:moveTo>
                      <a:pt x="136" y="69"/>
                    </a:moveTo>
                    <a:cubicBezTo>
                      <a:pt x="136" y="106"/>
                      <a:pt x="106" y="137"/>
                      <a:pt x="68" y="137"/>
                    </a:cubicBezTo>
                    <a:cubicBezTo>
                      <a:pt x="31" y="137"/>
                      <a:pt x="0" y="107"/>
                      <a:pt x="0" y="69"/>
                    </a:cubicBezTo>
                    <a:cubicBezTo>
                      <a:pt x="0" y="32"/>
                      <a:pt x="30" y="0"/>
                      <a:pt x="68" y="0"/>
                    </a:cubicBezTo>
                    <a:cubicBezTo>
                      <a:pt x="106" y="0"/>
                      <a:pt x="136" y="31"/>
                      <a:pt x="136" y="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300" lIns="90000" spcFirstLastPara="1" rIns="90000" wrap="square" tIns="43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22"/>
              <p:cNvSpPr/>
              <p:nvPr/>
            </p:nvSpPr>
            <p:spPr>
              <a:xfrm>
                <a:off x="8796315" y="2126400"/>
                <a:ext cx="48960" cy="49320"/>
              </a:xfrm>
              <a:custGeom>
                <a:rect b="b" l="l" r="r" t="t"/>
                <a:pathLst>
                  <a:path extrusionOk="0" h="137" w="136">
                    <a:moveTo>
                      <a:pt x="136" y="68"/>
                    </a:moveTo>
                    <a:cubicBezTo>
                      <a:pt x="136" y="106"/>
                      <a:pt x="106" y="137"/>
                      <a:pt x="68" y="137"/>
                    </a:cubicBezTo>
                    <a:cubicBezTo>
                      <a:pt x="31" y="137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300" lIns="90000" spcFirstLastPara="1" rIns="90000" wrap="square" tIns="43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9" name="Google Shape;1629;p22"/>
            <p:cNvGrpSpPr/>
            <p:nvPr/>
          </p:nvGrpSpPr>
          <p:grpSpPr>
            <a:xfrm>
              <a:off x="267375" y="2501850"/>
              <a:ext cx="87840" cy="2443320"/>
              <a:chOff x="8776875" y="-267600"/>
              <a:chExt cx="87840" cy="2443320"/>
            </a:xfrm>
          </p:grpSpPr>
          <p:sp>
            <p:nvSpPr>
              <p:cNvPr id="1630" name="Google Shape;1630;p22"/>
              <p:cNvSpPr/>
              <p:nvPr/>
            </p:nvSpPr>
            <p:spPr>
              <a:xfrm>
                <a:off x="8776875" y="917880"/>
                <a:ext cx="87840" cy="87480"/>
              </a:xfrm>
              <a:custGeom>
                <a:rect b="b" l="l" r="r" t="t"/>
                <a:pathLst>
                  <a:path extrusionOk="0" h="243" w="244">
                    <a:moveTo>
                      <a:pt x="244" y="121"/>
                    </a:moveTo>
                    <a:cubicBezTo>
                      <a:pt x="244" y="143"/>
                      <a:pt x="238" y="164"/>
                      <a:pt x="227" y="182"/>
                    </a:cubicBezTo>
                    <a:cubicBezTo>
                      <a:pt x="217" y="201"/>
                      <a:pt x="202" y="216"/>
                      <a:pt x="183" y="227"/>
                    </a:cubicBezTo>
                    <a:cubicBezTo>
                      <a:pt x="165" y="238"/>
                      <a:pt x="144" y="243"/>
                      <a:pt x="122" y="243"/>
                    </a:cubicBezTo>
                    <a:cubicBezTo>
                      <a:pt x="101" y="243"/>
                      <a:pt x="80" y="238"/>
                      <a:pt x="61" y="227"/>
                    </a:cubicBezTo>
                    <a:cubicBezTo>
                      <a:pt x="43" y="216"/>
                      <a:pt x="27" y="201"/>
                      <a:pt x="16" y="182"/>
                    </a:cubicBezTo>
                    <a:cubicBezTo>
                      <a:pt x="5" y="164"/>
                      <a:pt x="0" y="143"/>
                      <a:pt x="0" y="121"/>
                    </a:cubicBezTo>
                    <a:cubicBezTo>
                      <a:pt x="0" y="100"/>
                      <a:pt x="5" y="79"/>
                      <a:pt x="16" y="61"/>
                    </a:cubicBezTo>
                    <a:cubicBezTo>
                      <a:pt x="27" y="42"/>
                      <a:pt x="43" y="27"/>
                      <a:pt x="61" y="16"/>
                    </a:cubicBezTo>
                    <a:cubicBezTo>
                      <a:pt x="80" y="5"/>
                      <a:pt x="100" y="0"/>
                      <a:pt x="122" y="0"/>
                    </a:cubicBezTo>
                    <a:cubicBezTo>
                      <a:pt x="143" y="0"/>
                      <a:pt x="165" y="5"/>
                      <a:pt x="183" y="16"/>
                    </a:cubicBezTo>
                    <a:cubicBezTo>
                      <a:pt x="202" y="27"/>
                      <a:pt x="217" y="42"/>
                      <a:pt x="227" y="61"/>
                    </a:cubicBezTo>
                    <a:cubicBezTo>
                      <a:pt x="238" y="79"/>
                      <a:pt x="244" y="100"/>
                      <a:pt x="244" y="1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475" lIns="90000" spcFirstLastPara="1" rIns="90000" wrap="square" tIns="42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22"/>
              <p:cNvSpPr/>
              <p:nvPr/>
            </p:nvSpPr>
            <p:spPr>
              <a:xfrm>
                <a:off x="8796315" y="-26760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22"/>
              <p:cNvSpPr/>
              <p:nvPr/>
            </p:nvSpPr>
            <p:spPr>
              <a:xfrm>
                <a:off x="8796315" y="-17760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5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22"/>
              <p:cNvSpPr/>
              <p:nvPr/>
            </p:nvSpPr>
            <p:spPr>
              <a:xfrm>
                <a:off x="8796315" y="-8796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9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9"/>
                    </a:cubicBezTo>
                    <a:cubicBezTo>
                      <a:pt x="0" y="31"/>
                      <a:pt x="30" y="0"/>
                      <a:pt x="68" y="0"/>
                    </a:cubicBezTo>
                    <a:cubicBezTo>
                      <a:pt x="106" y="0"/>
                      <a:pt x="136" y="31"/>
                      <a:pt x="136" y="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22"/>
              <p:cNvSpPr/>
              <p:nvPr/>
            </p:nvSpPr>
            <p:spPr>
              <a:xfrm>
                <a:off x="8796315" y="204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5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22"/>
              <p:cNvSpPr/>
              <p:nvPr/>
            </p:nvSpPr>
            <p:spPr>
              <a:xfrm>
                <a:off x="8796315" y="92040"/>
                <a:ext cx="48960" cy="49320"/>
              </a:xfrm>
              <a:custGeom>
                <a:rect b="b" l="l" r="r" t="t"/>
                <a:pathLst>
                  <a:path extrusionOk="0" h="137" w="136">
                    <a:moveTo>
                      <a:pt x="136" y="68"/>
                    </a:moveTo>
                    <a:cubicBezTo>
                      <a:pt x="136" y="106"/>
                      <a:pt x="106" y="137"/>
                      <a:pt x="68" y="137"/>
                    </a:cubicBezTo>
                    <a:cubicBezTo>
                      <a:pt x="31" y="137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300" lIns="90000" spcFirstLastPara="1" rIns="90000" wrap="square" tIns="43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22"/>
              <p:cNvSpPr/>
              <p:nvPr/>
            </p:nvSpPr>
            <p:spPr>
              <a:xfrm>
                <a:off x="8796315" y="18204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22"/>
              <p:cNvSpPr/>
              <p:nvPr/>
            </p:nvSpPr>
            <p:spPr>
              <a:xfrm>
                <a:off x="8796315" y="27204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5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22"/>
              <p:cNvSpPr/>
              <p:nvPr/>
            </p:nvSpPr>
            <p:spPr>
              <a:xfrm>
                <a:off x="8796315" y="36168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5"/>
                      <a:pt x="106" y="136"/>
                      <a:pt x="68" y="136"/>
                    </a:cubicBezTo>
                    <a:cubicBezTo>
                      <a:pt x="31" y="136"/>
                      <a:pt x="0" y="105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1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22"/>
              <p:cNvSpPr/>
              <p:nvPr/>
            </p:nvSpPr>
            <p:spPr>
              <a:xfrm>
                <a:off x="8796315" y="45132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22"/>
              <p:cNvSpPr/>
              <p:nvPr/>
            </p:nvSpPr>
            <p:spPr>
              <a:xfrm>
                <a:off x="8796315" y="54132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22"/>
              <p:cNvSpPr/>
              <p:nvPr/>
            </p:nvSpPr>
            <p:spPr>
              <a:xfrm>
                <a:off x="8796315" y="63132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5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22"/>
              <p:cNvSpPr/>
              <p:nvPr/>
            </p:nvSpPr>
            <p:spPr>
              <a:xfrm>
                <a:off x="8796315" y="72096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1"/>
                      <a:pt x="30" y="0"/>
                      <a:pt x="68" y="0"/>
                    </a:cubicBezTo>
                    <a:cubicBezTo>
                      <a:pt x="106" y="0"/>
                      <a:pt x="136" y="31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22"/>
              <p:cNvSpPr/>
              <p:nvPr/>
            </p:nvSpPr>
            <p:spPr>
              <a:xfrm>
                <a:off x="8796315" y="81096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22"/>
              <p:cNvSpPr/>
              <p:nvPr/>
            </p:nvSpPr>
            <p:spPr>
              <a:xfrm>
                <a:off x="8796315" y="104748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22"/>
              <p:cNvSpPr/>
              <p:nvPr/>
            </p:nvSpPr>
            <p:spPr>
              <a:xfrm>
                <a:off x="8796315" y="113748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5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22"/>
              <p:cNvSpPr/>
              <p:nvPr/>
            </p:nvSpPr>
            <p:spPr>
              <a:xfrm>
                <a:off x="8796315" y="1227120"/>
                <a:ext cx="48960" cy="49320"/>
              </a:xfrm>
              <a:custGeom>
                <a:rect b="b" l="l" r="r" t="t"/>
                <a:pathLst>
                  <a:path extrusionOk="0" h="137" w="136">
                    <a:moveTo>
                      <a:pt x="136" y="69"/>
                    </a:moveTo>
                    <a:cubicBezTo>
                      <a:pt x="136" y="106"/>
                      <a:pt x="106" y="137"/>
                      <a:pt x="68" y="137"/>
                    </a:cubicBezTo>
                    <a:cubicBezTo>
                      <a:pt x="31" y="137"/>
                      <a:pt x="0" y="107"/>
                      <a:pt x="0" y="69"/>
                    </a:cubicBezTo>
                    <a:cubicBezTo>
                      <a:pt x="0" y="32"/>
                      <a:pt x="30" y="0"/>
                      <a:pt x="68" y="0"/>
                    </a:cubicBezTo>
                    <a:cubicBezTo>
                      <a:pt x="106" y="0"/>
                      <a:pt x="136" y="31"/>
                      <a:pt x="136" y="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300" lIns="90000" spcFirstLastPara="1" rIns="90000" wrap="square" tIns="43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22"/>
              <p:cNvSpPr/>
              <p:nvPr/>
            </p:nvSpPr>
            <p:spPr>
              <a:xfrm>
                <a:off x="8796315" y="131712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1"/>
                      <a:pt x="30" y="0"/>
                      <a:pt x="68" y="0"/>
                    </a:cubicBezTo>
                    <a:cubicBezTo>
                      <a:pt x="106" y="0"/>
                      <a:pt x="136" y="31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22"/>
              <p:cNvSpPr/>
              <p:nvPr/>
            </p:nvSpPr>
            <p:spPr>
              <a:xfrm>
                <a:off x="8796315" y="140712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22"/>
              <p:cNvSpPr/>
              <p:nvPr/>
            </p:nvSpPr>
            <p:spPr>
              <a:xfrm>
                <a:off x="8796315" y="149712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5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p22"/>
              <p:cNvSpPr/>
              <p:nvPr/>
            </p:nvSpPr>
            <p:spPr>
              <a:xfrm>
                <a:off x="8796315" y="158712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5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1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22"/>
              <p:cNvSpPr/>
              <p:nvPr/>
            </p:nvSpPr>
            <p:spPr>
              <a:xfrm>
                <a:off x="8796315" y="1676760"/>
                <a:ext cx="48960" cy="49320"/>
              </a:xfrm>
              <a:custGeom>
                <a:rect b="b" l="l" r="r" t="t"/>
                <a:pathLst>
                  <a:path extrusionOk="0" h="137" w="136">
                    <a:moveTo>
                      <a:pt x="136" y="69"/>
                    </a:moveTo>
                    <a:cubicBezTo>
                      <a:pt x="136" y="106"/>
                      <a:pt x="106" y="137"/>
                      <a:pt x="68" y="137"/>
                    </a:cubicBezTo>
                    <a:cubicBezTo>
                      <a:pt x="31" y="137"/>
                      <a:pt x="0" y="107"/>
                      <a:pt x="0" y="69"/>
                    </a:cubicBezTo>
                    <a:cubicBezTo>
                      <a:pt x="0" y="32"/>
                      <a:pt x="30" y="0"/>
                      <a:pt x="68" y="0"/>
                    </a:cubicBezTo>
                    <a:cubicBezTo>
                      <a:pt x="106" y="0"/>
                      <a:pt x="136" y="31"/>
                      <a:pt x="136" y="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300" lIns="90000" spcFirstLastPara="1" rIns="90000" wrap="square" tIns="43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22"/>
              <p:cNvSpPr/>
              <p:nvPr/>
            </p:nvSpPr>
            <p:spPr>
              <a:xfrm>
                <a:off x="8796315" y="1766760"/>
                <a:ext cx="48960" cy="49320"/>
              </a:xfrm>
              <a:custGeom>
                <a:rect b="b" l="l" r="r" t="t"/>
                <a:pathLst>
                  <a:path extrusionOk="0" h="137" w="136">
                    <a:moveTo>
                      <a:pt x="136" y="68"/>
                    </a:moveTo>
                    <a:cubicBezTo>
                      <a:pt x="136" y="106"/>
                      <a:pt x="106" y="137"/>
                      <a:pt x="68" y="137"/>
                    </a:cubicBezTo>
                    <a:cubicBezTo>
                      <a:pt x="31" y="137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300" lIns="90000" spcFirstLastPara="1" rIns="90000" wrap="square" tIns="43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22"/>
              <p:cNvSpPr/>
              <p:nvPr/>
            </p:nvSpPr>
            <p:spPr>
              <a:xfrm>
                <a:off x="8796315" y="185676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6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1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22"/>
              <p:cNvSpPr/>
              <p:nvPr/>
            </p:nvSpPr>
            <p:spPr>
              <a:xfrm>
                <a:off x="8796315" y="1946760"/>
                <a:ext cx="48960" cy="48960"/>
              </a:xfrm>
              <a:custGeom>
                <a:rect b="b" l="l" r="r" t="t"/>
                <a:pathLst>
                  <a:path extrusionOk="0" h="136" w="136">
                    <a:moveTo>
                      <a:pt x="136" y="68"/>
                    </a:moveTo>
                    <a:cubicBezTo>
                      <a:pt x="136" y="105"/>
                      <a:pt x="106" y="136"/>
                      <a:pt x="68" y="136"/>
                    </a:cubicBezTo>
                    <a:cubicBezTo>
                      <a:pt x="31" y="136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950" lIns="90000" spcFirstLastPara="1" rIns="90000" wrap="square" tIns="3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22"/>
              <p:cNvSpPr/>
              <p:nvPr/>
            </p:nvSpPr>
            <p:spPr>
              <a:xfrm>
                <a:off x="8796315" y="2036400"/>
                <a:ext cx="48960" cy="49320"/>
              </a:xfrm>
              <a:custGeom>
                <a:rect b="b" l="l" r="r" t="t"/>
                <a:pathLst>
                  <a:path extrusionOk="0" h="137" w="136">
                    <a:moveTo>
                      <a:pt x="136" y="69"/>
                    </a:moveTo>
                    <a:cubicBezTo>
                      <a:pt x="136" y="106"/>
                      <a:pt x="106" y="137"/>
                      <a:pt x="68" y="137"/>
                    </a:cubicBezTo>
                    <a:cubicBezTo>
                      <a:pt x="31" y="137"/>
                      <a:pt x="0" y="107"/>
                      <a:pt x="0" y="69"/>
                    </a:cubicBezTo>
                    <a:cubicBezTo>
                      <a:pt x="0" y="32"/>
                      <a:pt x="30" y="0"/>
                      <a:pt x="68" y="0"/>
                    </a:cubicBezTo>
                    <a:cubicBezTo>
                      <a:pt x="106" y="0"/>
                      <a:pt x="136" y="31"/>
                      <a:pt x="136" y="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300" lIns="90000" spcFirstLastPara="1" rIns="90000" wrap="square" tIns="43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22"/>
              <p:cNvSpPr/>
              <p:nvPr/>
            </p:nvSpPr>
            <p:spPr>
              <a:xfrm>
                <a:off x="8796315" y="2126400"/>
                <a:ext cx="48960" cy="49320"/>
              </a:xfrm>
              <a:custGeom>
                <a:rect b="b" l="l" r="r" t="t"/>
                <a:pathLst>
                  <a:path extrusionOk="0" h="137" w="136">
                    <a:moveTo>
                      <a:pt x="136" y="68"/>
                    </a:moveTo>
                    <a:cubicBezTo>
                      <a:pt x="136" y="106"/>
                      <a:pt x="106" y="137"/>
                      <a:pt x="68" y="137"/>
                    </a:cubicBezTo>
                    <a:cubicBezTo>
                      <a:pt x="31" y="137"/>
                      <a:pt x="0" y="106"/>
                      <a:pt x="0" y="68"/>
                    </a:cubicBezTo>
                    <a:cubicBezTo>
                      <a:pt x="0" y="30"/>
                      <a:pt x="30" y="0"/>
                      <a:pt x="68" y="0"/>
                    </a:cubicBezTo>
                    <a:cubicBezTo>
                      <a:pt x="106" y="0"/>
                      <a:pt x="136" y="30"/>
                      <a:pt x="136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300" lIns="90000" spcFirstLastPara="1" rIns="90000" wrap="square" tIns="43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9_1_1"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659" name="Google Shape;1659;p23"/>
          <p:cNvGrpSpPr/>
          <p:nvPr/>
        </p:nvGrpSpPr>
        <p:grpSpPr>
          <a:xfrm>
            <a:off x="271742" y="169722"/>
            <a:ext cx="8696463" cy="4824858"/>
            <a:chOff x="271742" y="169722"/>
            <a:chExt cx="8696463" cy="4824858"/>
          </a:xfrm>
        </p:grpSpPr>
        <p:grpSp>
          <p:nvGrpSpPr>
            <p:cNvPr id="1660" name="Google Shape;1660;p23"/>
            <p:cNvGrpSpPr/>
            <p:nvPr/>
          </p:nvGrpSpPr>
          <p:grpSpPr>
            <a:xfrm rot="5400000">
              <a:off x="-619258" y="1060723"/>
              <a:ext cx="1878120" cy="96120"/>
              <a:chOff x="2794680" y="4579560"/>
              <a:chExt cx="1878120" cy="96120"/>
            </a:xfrm>
          </p:grpSpPr>
          <p:sp>
            <p:nvSpPr>
              <p:cNvPr id="1661" name="Google Shape;1661;p23"/>
              <p:cNvSpPr/>
              <p:nvPr/>
            </p:nvSpPr>
            <p:spPr>
              <a:xfrm>
                <a:off x="3610080" y="4579560"/>
                <a:ext cx="95760" cy="96120"/>
              </a:xfrm>
              <a:custGeom>
                <a:rect b="b" l="l" r="r" t="t"/>
                <a:pathLst>
                  <a:path extrusionOk="0" h="267" w="266">
                    <a:moveTo>
                      <a:pt x="266" y="133"/>
                    </a:moveTo>
                    <a:cubicBezTo>
                      <a:pt x="266" y="207"/>
                      <a:pt x="207" y="267"/>
                      <a:pt x="133" y="267"/>
                    </a:cubicBezTo>
                    <a:cubicBezTo>
                      <a:pt x="59" y="267"/>
                      <a:pt x="0" y="207"/>
                      <a:pt x="0" y="133"/>
                    </a:cubicBezTo>
                    <a:cubicBezTo>
                      <a:pt x="0" y="59"/>
                      <a:pt x="59" y="0"/>
                      <a:pt x="133" y="0"/>
                    </a:cubicBezTo>
                    <a:cubicBezTo>
                      <a:pt x="207" y="0"/>
                      <a:pt x="266" y="59"/>
                      <a:pt x="266" y="1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23"/>
              <p:cNvSpPr/>
              <p:nvPr/>
            </p:nvSpPr>
            <p:spPr>
              <a:xfrm>
                <a:off x="3461040" y="4583520"/>
                <a:ext cx="87840" cy="87840"/>
              </a:xfrm>
              <a:custGeom>
                <a:rect b="b" l="l" r="r" t="t"/>
                <a:pathLst>
                  <a:path extrusionOk="0" h="244" w="244">
                    <a:moveTo>
                      <a:pt x="244" y="122"/>
                    </a:moveTo>
                    <a:cubicBezTo>
                      <a:pt x="244" y="190"/>
                      <a:pt x="189" y="244"/>
                      <a:pt x="122" y="244"/>
                    </a:cubicBezTo>
                    <a:cubicBezTo>
                      <a:pt x="54" y="244"/>
                      <a:pt x="0" y="190"/>
                      <a:pt x="0" y="122"/>
                    </a:cubicBezTo>
                    <a:cubicBezTo>
                      <a:pt x="0" y="55"/>
                      <a:pt x="54" y="0"/>
                      <a:pt x="122" y="0"/>
                    </a:cubicBezTo>
                    <a:cubicBezTo>
                      <a:pt x="189" y="0"/>
                      <a:pt x="244" y="55"/>
                      <a:pt x="244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p23"/>
              <p:cNvSpPr/>
              <p:nvPr/>
            </p:nvSpPr>
            <p:spPr>
              <a:xfrm>
                <a:off x="3317400" y="4587840"/>
                <a:ext cx="79560" cy="79560"/>
              </a:xfrm>
              <a:custGeom>
                <a:rect b="b" l="l" r="r" t="t"/>
                <a:pathLst>
                  <a:path extrusionOk="0" h="221" w="221">
                    <a:moveTo>
                      <a:pt x="221" y="110"/>
                    </a:moveTo>
                    <a:cubicBezTo>
                      <a:pt x="221" y="171"/>
                      <a:pt x="172" y="221"/>
                      <a:pt x="111" y="221"/>
                    </a:cubicBezTo>
                    <a:cubicBezTo>
                      <a:pt x="50" y="221"/>
                      <a:pt x="0" y="171"/>
                      <a:pt x="0" y="110"/>
                    </a:cubicBezTo>
                    <a:cubicBezTo>
                      <a:pt x="0" y="49"/>
                      <a:pt x="50" y="0"/>
                      <a:pt x="111" y="0"/>
                    </a:cubicBezTo>
                    <a:cubicBezTo>
                      <a:pt x="172" y="0"/>
                      <a:pt x="221" y="49"/>
                      <a:pt x="221" y="1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23"/>
              <p:cNvSpPr/>
              <p:nvPr/>
            </p:nvSpPr>
            <p:spPr>
              <a:xfrm>
                <a:off x="3230280" y="459180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199" y="99"/>
                    </a:moveTo>
                    <a:cubicBezTo>
                      <a:pt x="199" y="154"/>
                      <a:pt x="154" y="199"/>
                      <a:pt x="99" y="199"/>
                    </a:cubicBezTo>
                    <a:cubicBezTo>
                      <a:pt x="44" y="199"/>
                      <a:pt x="0" y="154"/>
                      <a:pt x="0" y="99"/>
                    </a:cubicBezTo>
                    <a:cubicBezTo>
                      <a:pt x="0" y="44"/>
                      <a:pt x="44" y="0"/>
                      <a:pt x="99" y="0"/>
                    </a:cubicBezTo>
                    <a:cubicBezTo>
                      <a:pt x="154" y="0"/>
                      <a:pt x="199" y="44"/>
                      <a:pt x="199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23"/>
              <p:cNvSpPr/>
              <p:nvPr/>
            </p:nvSpPr>
            <p:spPr>
              <a:xfrm>
                <a:off x="3143160" y="4595760"/>
                <a:ext cx="63360" cy="63360"/>
              </a:xfrm>
              <a:custGeom>
                <a:rect b="b" l="l" r="r" t="t"/>
                <a:pathLst>
                  <a:path extrusionOk="0" h="176" w="176">
                    <a:moveTo>
                      <a:pt x="176" y="88"/>
                    </a:moveTo>
                    <a:cubicBezTo>
                      <a:pt x="176" y="137"/>
                      <a:pt x="136" y="176"/>
                      <a:pt x="88" y="176"/>
                    </a:cubicBezTo>
                    <a:cubicBezTo>
                      <a:pt x="39" y="176"/>
                      <a:pt x="0" y="137"/>
                      <a:pt x="0" y="88"/>
                    </a:cubicBezTo>
                    <a:cubicBezTo>
                      <a:pt x="0" y="40"/>
                      <a:pt x="39" y="0"/>
                      <a:pt x="88" y="0"/>
                    </a:cubicBezTo>
                    <a:cubicBezTo>
                      <a:pt x="136" y="0"/>
                      <a:pt x="176" y="40"/>
                      <a:pt x="176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350" lIns="90000" spcFirstLastPara="1" rIns="90000" wrap="square" tIns="18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23"/>
              <p:cNvSpPr/>
              <p:nvPr/>
            </p:nvSpPr>
            <p:spPr>
              <a:xfrm>
                <a:off x="3056040" y="459972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154" y="77"/>
                    </a:moveTo>
                    <a:cubicBezTo>
                      <a:pt x="154" y="120"/>
                      <a:pt x="120" y="154"/>
                      <a:pt x="77" y="154"/>
                    </a:cubicBezTo>
                    <a:cubicBezTo>
                      <a:pt x="34" y="154"/>
                      <a:pt x="0" y="120"/>
                      <a:pt x="0" y="77"/>
                    </a:cubicBezTo>
                    <a:cubicBezTo>
                      <a:pt x="0" y="35"/>
                      <a:pt x="34" y="0"/>
                      <a:pt x="77" y="0"/>
                    </a:cubicBezTo>
                    <a:cubicBezTo>
                      <a:pt x="120" y="0"/>
                      <a:pt x="154" y="35"/>
                      <a:pt x="154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23"/>
              <p:cNvSpPr/>
              <p:nvPr/>
            </p:nvSpPr>
            <p:spPr>
              <a:xfrm>
                <a:off x="2968920" y="4604040"/>
                <a:ext cx="47160" cy="47160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102"/>
                      <a:pt x="102" y="131"/>
                      <a:pt x="66" y="131"/>
                    </a:cubicBezTo>
                    <a:cubicBezTo>
                      <a:pt x="30" y="131"/>
                      <a:pt x="0" y="102"/>
                      <a:pt x="0" y="65"/>
                    </a:cubicBezTo>
                    <a:cubicBezTo>
                      <a:pt x="0" y="29"/>
                      <a:pt x="30" y="0"/>
                      <a:pt x="66" y="0"/>
                    </a:cubicBezTo>
                    <a:cubicBezTo>
                      <a:pt x="102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23"/>
              <p:cNvSpPr/>
              <p:nvPr/>
            </p:nvSpPr>
            <p:spPr>
              <a:xfrm>
                <a:off x="2881800" y="4608000"/>
                <a:ext cx="39240" cy="39240"/>
              </a:xfrm>
              <a:custGeom>
                <a:rect b="b" l="l" r="r" t="t"/>
                <a:pathLst>
                  <a:path extrusionOk="0" h="109" w="109">
                    <a:moveTo>
                      <a:pt x="109" y="54"/>
                    </a:moveTo>
                    <a:cubicBezTo>
                      <a:pt x="109" y="84"/>
                      <a:pt x="85" y="109"/>
                      <a:pt x="55" y="109"/>
                    </a:cubicBezTo>
                    <a:cubicBezTo>
                      <a:pt x="24" y="109"/>
                      <a:pt x="0" y="84"/>
                      <a:pt x="0" y="54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5" y="0"/>
                      <a:pt x="109" y="24"/>
                      <a:pt x="109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23"/>
              <p:cNvSpPr/>
              <p:nvPr/>
            </p:nvSpPr>
            <p:spPr>
              <a:xfrm>
                <a:off x="2794680" y="4611960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87" y="43"/>
                    </a:moveTo>
                    <a:cubicBezTo>
                      <a:pt x="87" y="67"/>
                      <a:pt x="66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7" y="19"/>
                      <a:pt x="87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23"/>
              <p:cNvSpPr/>
              <p:nvPr/>
            </p:nvSpPr>
            <p:spPr>
              <a:xfrm>
                <a:off x="3761280" y="4579560"/>
                <a:ext cx="96120" cy="96120"/>
              </a:xfrm>
              <a:custGeom>
                <a:rect b="b" l="l" r="r" t="t"/>
                <a:pathLst>
                  <a:path extrusionOk="0" h="267" w="267">
                    <a:moveTo>
                      <a:pt x="0" y="133"/>
                    </a:move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7" y="59"/>
                      <a:pt x="267" y="133"/>
                    </a:cubicBezTo>
                    <a:cubicBezTo>
                      <a:pt x="267" y="207"/>
                      <a:pt x="207" y="267"/>
                      <a:pt x="134" y="267"/>
                    </a:cubicBezTo>
                    <a:cubicBezTo>
                      <a:pt x="60" y="267"/>
                      <a:pt x="0" y="207"/>
                      <a:pt x="0" y="1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23"/>
              <p:cNvSpPr/>
              <p:nvPr/>
            </p:nvSpPr>
            <p:spPr>
              <a:xfrm>
                <a:off x="3918960" y="4583520"/>
                <a:ext cx="87480" cy="87840"/>
              </a:xfrm>
              <a:custGeom>
                <a:rect b="b" l="l" r="r" t="t"/>
                <a:pathLst>
                  <a:path extrusionOk="0" h="244" w="243">
                    <a:moveTo>
                      <a:pt x="0" y="122"/>
                    </a:moveTo>
                    <a:cubicBezTo>
                      <a:pt x="0" y="55"/>
                      <a:pt x="54" y="0"/>
                      <a:pt x="122" y="0"/>
                    </a:cubicBezTo>
                    <a:cubicBezTo>
                      <a:pt x="189" y="0"/>
                      <a:pt x="243" y="55"/>
                      <a:pt x="243" y="122"/>
                    </a:cubicBezTo>
                    <a:cubicBezTo>
                      <a:pt x="243" y="190"/>
                      <a:pt x="189" y="244"/>
                      <a:pt x="122" y="244"/>
                    </a:cubicBezTo>
                    <a:cubicBezTo>
                      <a:pt x="54" y="244"/>
                      <a:pt x="0" y="190"/>
                      <a:pt x="0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23"/>
              <p:cNvSpPr/>
              <p:nvPr/>
            </p:nvSpPr>
            <p:spPr>
              <a:xfrm>
                <a:off x="4070160" y="4587840"/>
                <a:ext cx="79920" cy="79560"/>
              </a:xfrm>
              <a:custGeom>
                <a:rect b="b" l="l" r="r" t="t"/>
                <a:pathLst>
                  <a:path extrusionOk="0" h="221" w="222">
                    <a:moveTo>
                      <a:pt x="0" y="110"/>
                    </a:moveTo>
                    <a:cubicBezTo>
                      <a:pt x="0" y="49"/>
                      <a:pt x="50" y="0"/>
                      <a:pt x="111" y="0"/>
                    </a:cubicBezTo>
                    <a:cubicBezTo>
                      <a:pt x="172" y="0"/>
                      <a:pt x="222" y="49"/>
                      <a:pt x="222" y="110"/>
                    </a:cubicBezTo>
                    <a:cubicBezTo>
                      <a:pt x="222" y="171"/>
                      <a:pt x="172" y="221"/>
                      <a:pt x="111" y="221"/>
                    </a:cubicBezTo>
                    <a:cubicBezTo>
                      <a:pt x="50" y="221"/>
                      <a:pt x="0" y="171"/>
                      <a:pt x="0" y="1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p23"/>
              <p:cNvSpPr/>
              <p:nvPr/>
            </p:nvSpPr>
            <p:spPr>
              <a:xfrm>
                <a:off x="4165560" y="459180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0" y="99"/>
                    </a:moveTo>
                    <a:cubicBezTo>
                      <a:pt x="0" y="44"/>
                      <a:pt x="44" y="0"/>
                      <a:pt x="100" y="0"/>
                    </a:cubicBezTo>
                    <a:cubicBezTo>
                      <a:pt x="155" y="0"/>
                      <a:pt x="199" y="44"/>
                      <a:pt x="199" y="99"/>
                    </a:cubicBezTo>
                    <a:cubicBezTo>
                      <a:pt x="199" y="154"/>
                      <a:pt x="155" y="199"/>
                      <a:pt x="100" y="199"/>
                    </a:cubicBezTo>
                    <a:cubicBezTo>
                      <a:pt x="44" y="199"/>
                      <a:pt x="0" y="154"/>
                      <a:pt x="0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4" name="Google Shape;1674;p23"/>
              <p:cNvSpPr/>
              <p:nvPr/>
            </p:nvSpPr>
            <p:spPr>
              <a:xfrm>
                <a:off x="4260960" y="4595760"/>
                <a:ext cx="63360" cy="63360"/>
              </a:xfrm>
              <a:custGeom>
                <a:rect b="b" l="l" r="r" t="t"/>
                <a:pathLst>
                  <a:path extrusionOk="0" h="176" w="176">
                    <a:moveTo>
                      <a:pt x="0" y="88"/>
                    </a:moveTo>
                    <a:cubicBezTo>
                      <a:pt x="0" y="40"/>
                      <a:pt x="39" y="0"/>
                      <a:pt x="88" y="0"/>
                    </a:cubicBezTo>
                    <a:cubicBezTo>
                      <a:pt x="136" y="0"/>
                      <a:pt x="176" y="40"/>
                      <a:pt x="176" y="88"/>
                    </a:cubicBezTo>
                    <a:cubicBezTo>
                      <a:pt x="176" y="137"/>
                      <a:pt x="136" y="176"/>
                      <a:pt x="88" y="176"/>
                    </a:cubicBezTo>
                    <a:cubicBezTo>
                      <a:pt x="39" y="176"/>
                      <a:pt x="0" y="137"/>
                      <a:pt x="0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350" lIns="90000" spcFirstLastPara="1" rIns="90000" wrap="square" tIns="18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23"/>
              <p:cNvSpPr/>
              <p:nvPr/>
            </p:nvSpPr>
            <p:spPr>
              <a:xfrm>
                <a:off x="4356000" y="459972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0" y="77"/>
                    </a:moveTo>
                    <a:cubicBezTo>
                      <a:pt x="0" y="35"/>
                      <a:pt x="34" y="0"/>
                      <a:pt x="77" y="0"/>
                    </a:cubicBezTo>
                    <a:cubicBezTo>
                      <a:pt x="120" y="0"/>
                      <a:pt x="154" y="35"/>
                      <a:pt x="154" y="77"/>
                    </a:cubicBezTo>
                    <a:cubicBezTo>
                      <a:pt x="154" y="120"/>
                      <a:pt x="120" y="154"/>
                      <a:pt x="77" y="154"/>
                    </a:cubicBezTo>
                    <a:cubicBezTo>
                      <a:pt x="34" y="154"/>
                      <a:pt x="0" y="120"/>
                      <a:pt x="0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23"/>
              <p:cNvSpPr/>
              <p:nvPr/>
            </p:nvSpPr>
            <p:spPr>
              <a:xfrm>
                <a:off x="4451040" y="4604040"/>
                <a:ext cx="47520" cy="47160"/>
              </a:xfrm>
              <a:custGeom>
                <a:rect b="b" l="l" r="r" t="t"/>
                <a:pathLst>
                  <a:path extrusionOk="0" h="131" w="132">
                    <a:moveTo>
                      <a:pt x="0" y="65"/>
                    </a:moveTo>
                    <a:cubicBezTo>
                      <a:pt x="0" y="29"/>
                      <a:pt x="30" y="0"/>
                      <a:pt x="66" y="0"/>
                    </a:cubicBezTo>
                    <a:cubicBezTo>
                      <a:pt x="102" y="0"/>
                      <a:pt x="132" y="29"/>
                      <a:pt x="132" y="65"/>
                    </a:cubicBezTo>
                    <a:cubicBezTo>
                      <a:pt x="132" y="102"/>
                      <a:pt x="102" y="131"/>
                      <a:pt x="66" y="131"/>
                    </a:cubicBezTo>
                    <a:cubicBezTo>
                      <a:pt x="30" y="131"/>
                      <a:pt x="0" y="102"/>
                      <a:pt x="0" y="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23"/>
              <p:cNvSpPr/>
              <p:nvPr/>
            </p:nvSpPr>
            <p:spPr>
              <a:xfrm>
                <a:off x="4546440" y="4608000"/>
                <a:ext cx="39240" cy="39240"/>
              </a:xfrm>
              <a:custGeom>
                <a:rect b="b" l="l" r="r" t="t"/>
                <a:pathLst>
                  <a:path extrusionOk="0" h="109" w="109">
                    <a:moveTo>
                      <a:pt x="0" y="54"/>
                    </a:moveTo>
                    <a:cubicBezTo>
                      <a:pt x="0" y="24"/>
                      <a:pt x="24" y="0"/>
                      <a:pt x="54" y="0"/>
                    </a:cubicBezTo>
                    <a:cubicBezTo>
                      <a:pt x="84" y="0"/>
                      <a:pt x="109" y="24"/>
                      <a:pt x="109" y="54"/>
                    </a:cubicBezTo>
                    <a:cubicBezTo>
                      <a:pt x="109" y="84"/>
                      <a:pt x="84" y="109"/>
                      <a:pt x="54" y="109"/>
                    </a:cubicBezTo>
                    <a:cubicBezTo>
                      <a:pt x="24" y="109"/>
                      <a:pt x="0" y="84"/>
                      <a:pt x="0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23"/>
              <p:cNvSpPr/>
              <p:nvPr/>
            </p:nvSpPr>
            <p:spPr>
              <a:xfrm>
                <a:off x="4641480" y="4611960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0" y="43"/>
                    </a:move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7" y="19"/>
                      <a:pt x="87" y="43"/>
                    </a:cubicBezTo>
                    <a:cubicBezTo>
                      <a:pt x="87" y="67"/>
                      <a:pt x="66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9" name="Google Shape;1679;p23"/>
            <p:cNvGrpSpPr/>
            <p:nvPr/>
          </p:nvGrpSpPr>
          <p:grpSpPr>
            <a:xfrm>
              <a:off x="7090085" y="4778940"/>
              <a:ext cx="1878120" cy="215640"/>
              <a:chOff x="6005160" y="4904640"/>
              <a:chExt cx="1878120" cy="215640"/>
            </a:xfrm>
          </p:grpSpPr>
          <p:sp>
            <p:nvSpPr>
              <p:cNvPr id="1680" name="Google Shape;1680;p23"/>
              <p:cNvSpPr/>
              <p:nvPr/>
            </p:nvSpPr>
            <p:spPr>
              <a:xfrm>
                <a:off x="7561800" y="490464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269" y="135"/>
                    </a:moveTo>
                    <a:cubicBezTo>
                      <a:pt x="269" y="158"/>
                      <a:pt x="263" y="182"/>
                      <a:pt x="251" y="202"/>
                    </a:cubicBezTo>
                    <a:cubicBezTo>
                      <a:pt x="239" y="222"/>
                      <a:pt x="223" y="239"/>
                      <a:pt x="202" y="251"/>
                    </a:cubicBezTo>
                    <a:cubicBezTo>
                      <a:pt x="182" y="263"/>
                      <a:pt x="159" y="269"/>
                      <a:pt x="135" y="269"/>
                    </a:cubicBezTo>
                    <a:cubicBezTo>
                      <a:pt x="112" y="269"/>
                      <a:pt x="89" y="263"/>
                      <a:pt x="68" y="251"/>
                    </a:cubicBezTo>
                    <a:cubicBezTo>
                      <a:pt x="48" y="239"/>
                      <a:pt x="30" y="222"/>
                      <a:pt x="18" y="202"/>
                    </a:cubicBezTo>
                    <a:cubicBezTo>
                      <a:pt x="7" y="182"/>
                      <a:pt x="0" y="158"/>
                      <a:pt x="0" y="135"/>
                    </a:cubicBezTo>
                    <a:cubicBezTo>
                      <a:pt x="0" y="111"/>
                      <a:pt x="7" y="88"/>
                      <a:pt x="18" y="68"/>
                    </a:cubicBezTo>
                    <a:cubicBezTo>
                      <a:pt x="30" y="47"/>
                      <a:pt x="48" y="30"/>
                      <a:pt x="68" y="18"/>
                    </a:cubicBezTo>
                    <a:cubicBezTo>
                      <a:pt x="89" y="7"/>
                      <a:pt x="111" y="0"/>
                      <a:pt x="135" y="0"/>
                    </a:cubicBezTo>
                    <a:cubicBezTo>
                      <a:pt x="158" y="0"/>
                      <a:pt x="182" y="7"/>
                      <a:pt x="202" y="18"/>
                    </a:cubicBezTo>
                    <a:cubicBezTo>
                      <a:pt x="223" y="30"/>
                      <a:pt x="239" y="47"/>
                      <a:pt x="251" y="68"/>
                    </a:cubicBezTo>
                    <a:cubicBezTo>
                      <a:pt x="263" y="88"/>
                      <a:pt x="269" y="111"/>
                      <a:pt x="269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23"/>
              <p:cNvSpPr/>
              <p:nvPr/>
            </p:nvSpPr>
            <p:spPr>
              <a:xfrm>
                <a:off x="7376400" y="490464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269" y="135"/>
                    </a:moveTo>
                    <a:cubicBezTo>
                      <a:pt x="269" y="158"/>
                      <a:pt x="263" y="182"/>
                      <a:pt x="251" y="202"/>
                    </a:cubicBezTo>
                    <a:cubicBezTo>
                      <a:pt x="239" y="222"/>
                      <a:pt x="223" y="239"/>
                      <a:pt x="202" y="251"/>
                    </a:cubicBezTo>
                    <a:cubicBezTo>
                      <a:pt x="182" y="263"/>
                      <a:pt x="159" y="269"/>
                      <a:pt x="135" y="269"/>
                    </a:cubicBezTo>
                    <a:cubicBezTo>
                      <a:pt x="112" y="269"/>
                      <a:pt x="89" y="263"/>
                      <a:pt x="68" y="251"/>
                    </a:cubicBezTo>
                    <a:cubicBezTo>
                      <a:pt x="48" y="239"/>
                      <a:pt x="30" y="222"/>
                      <a:pt x="18" y="202"/>
                    </a:cubicBezTo>
                    <a:cubicBezTo>
                      <a:pt x="7" y="182"/>
                      <a:pt x="0" y="158"/>
                      <a:pt x="0" y="135"/>
                    </a:cubicBezTo>
                    <a:cubicBezTo>
                      <a:pt x="0" y="111"/>
                      <a:pt x="7" y="88"/>
                      <a:pt x="18" y="68"/>
                    </a:cubicBezTo>
                    <a:cubicBezTo>
                      <a:pt x="30" y="47"/>
                      <a:pt x="48" y="30"/>
                      <a:pt x="68" y="18"/>
                    </a:cubicBezTo>
                    <a:cubicBezTo>
                      <a:pt x="89" y="7"/>
                      <a:pt x="111" y="0"/>
                      <a:pt x="135" y="0"/>
                    </a:cubicBezTo>
                    <a:cubicBezTo>
                      <a:pt x="158" y="0"/>
                      <a:pt x="182" y="7"/>
                      <a:pt x="202" y="18"/>
                    </a:cubicBezTo>
                    <a:cubicBezTo>
                      <a:pt x="223" y="30"/>
                      <a:pt x="239" y="47"/>
                      <a:pt x="251" y="68"/>
                    </a:cubicBezTo>
                    <a:cubicBezTo>
                      <a:pt x="263" y="88"/>
                      <a:pt x="269" y="111"/>
                      <a:pt x="269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23"/>
              <p:cNvSpPr/>
              <p:nvPr/>
            </p:nvSpPr>
            <p:spPr>
              <a:xfrm>
                <a:off x="7191000" y="490464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135" y="269"/>
                    </a:moveTo>
                    <a:cubicBezTo>
                      <a:pt x="60" y="269"/>
                      <a:pt x="0" y="209"/>
                      <a:pt x="0" y="135"/>
                    </a:cubicBezTo>
                    <a:cubicBezTo>
                      <a:pt x="0" y="61"/>
                      <a:pt x="61" y="0"/>
                      <a:pt x="135" y="0"/>
                    </a:cubicBezTo>
                    <a:cubicBezTo>
                      <a:pt x="210" y="0"/>
                      <a:pt x="269" y="61"/>
                      <a:pt x="269" y="135"/>
                    </a:cubicBezTo>
                    <a:cubicBezTo>
                      <a:pt x="269" y="209"/>
                      <a:pt x="209" y="269"/>
                      <a:pt x="135" y="2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23"/>
              <p:cNvSpPr/>
              <p:nvPr/>
            </p:nvSpPr>
            <p:spPr>
              <a:xfrm>
                <a:off x="7005600" y="490464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135" y="269"/>
                    </a:moveTo>
                    <a:cubicBezTo>
                      <a:pt x="60" y="269"/>
                      <a:pt x="0" y="209"/>
                      <a:pt x="0" y="135"/>
                    </a:cubicBezTo>
                    <a:cubicBezTo>
                      <a:pt x="0" y="61"/>
                      <a:pt x="61" y="0"/>
                      <a:pt x="135" y="0"/>
                    </a:cubicBezTo>
                    <a:cubicBezTo>
                      <a:pt x="210" y="0"/>
                      <a:pt x="269" y="61"/>
                      <a:pt x="269" y="135"/>
                    </a:cubicBezTo>
                    <a:cubicBezTo>
                      <a:pt x="269" y="209"/>
                      <a:pt x="209" y="269"/>
                      <a:pt x="135" y="2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23"/>
              <p:cNvSpPr/>
              <p:nvPr/>
            </p:nvSpPr>
            <p:spPr>
              <a:xfrm>
                <a:off x="6820200" y="490464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135" y="269"/>
                    </a:moveTo>
                    <a:cubicBezTo>
                      <a:pt x="60" y="269"/>
                      <a:pt x="0" y="209"/>
                      <a:pt x="0" y="135"/>
                    </a:cubicBezTo>
                    <a:cubicBezTo>
                      <a:pt x="0" y="61"/>
                      <a:pt x="61" y="0"/>
                      <a:pt x="135" y="0"/>
                    </a:cubicBezTo>
                    <a:cubicBezTo>
                      <a:pt x="210" y="0"/>
                      <a:pt x="269" y="61"/>
                      <a:pt x="269" y="135"/>
                    </a:cubicBezTo>
                    <a:cubicBezTo>
                      <a:pt x="269" y="209"/>
                      <a:pt x="209" y="269"/>
                      <a:pt x="135" y="2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23"/>
              <p:cNvSpPr/>
              <p:nvPr/>
            </p:nvSpPr>
            <p:spPr>
              <a:xfrm>
                <a:off x="6634800" y="490464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269" y="135"/>
                    </a:moveTo>
                    <a:cubicBezTo>
                      <a:pt x="269" y="158"/>
                      <a:pt x="263" y="182"/>
                      <a:pt x="251" y="202"/>
                    </a:cubicBezTo>
                    <a:cubicBezTo>
                      <a:pt x="240" y="222"/>
                      <a:pt x="222" y="239"/>
                      <a:pt x="201" y="251"/>
                    </a:cubicBezTo>
                    <a:cubicBezTo>
                      <a:pt x="181" y="263"/>
                      <a:pt x="158" y="269"/>
                      <a:pt x="134" y="269"/>
                    </a:cubicBezTo>
                    <a:cubicBezTo>
                      <a:pt x="111" y="269"/>
                      <a:pt x="88" y="263"/>
                      <a:pt x="67" y="251"/>
                    </a:cubicBezTo>
                    <a:cubicBezTo>
                      <a:pt x="47" y="239"/>
                      <a:pt x="30" y="222"/>
                      <a:pt x="18" y="202"/>
                    </a:cubicBezTo>
                    <a:cubicBezTo>
                      <a:pt x="6" y="182"/>
                      <a:pt x="0" y="158"/>
                      <a:pt x="0" y="135"/>
                    </a:cubicBezTo>
                    <a:cubicBezTo>
                      <a:pt x="0" y="111"/>
                      <a:pt x="6" y="88"/>
                      <a:pt x="18" y="68"/>
                    </a:cubicBezTo>
                    <a:cubicBezTo>
                      <a:pt x="30" y="47"/>
                      <a:pt x="47" y="30"/>
                      <a:pt x="67" y="18"/>
                    </a:cubicBezTo>
                    <a:cubicBezTo>
                      <a:pt x="88" y="7"/>
                      <a:pt x="111" y="0"/>
                      <a:pt x="134" y="0"/>
                    </a:cubicBezTo>
                    <a:cubicBezTo>
                      <a:pt x="158" y="0"/>
                      <a:pt x="181" y="7"/>
                      <a:pt x="201" y="18"/>
                    </a:cubicBezTo>
                    <a:cubicBezTo>
                      <a:pt x="222" y="30"/>
                      <a:pt x="239" y="47"/>
                      <a:pt x="251" y="68"/>
                    </a:cubicBezTo>
                    <a:cubicBezTo>
                      <a:pt x="262" y="88"/>
                      <a:pt x="269" y="111"/>
                      <a:pt x="269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23"/>
              <p:cNvSpPr/>
              <p:nvPr/>
            </p:nvSpPr>
            <p:spPr>
              <a:xfrm>
                <a:off x="7845480" y="5082480"/>
                <a:ext cx="37800" cy="37800"/>
              </a:xfrm>
              <a:custGeom>
                <a:rect b="b" l="l" r="r" t="t"/>
                <a:pathLst>
                  <a:path extrusionOk="0" h="105" w="105">
                    <a:moveTo>
                      <a:pt x="105" y="53"/>
                    </a:moveTo>
                    <a:cubicBezTo>
                      <a:pt x="105" y="62"/>
                      <a:pt x="103" y="71"/>
                      <a:pt x="98" y="79"/>
                    </a:cubicBezTo>
                    <a:cubicBezTo>
                      <a:pt x="94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8" y="27"/>
                    </a:cubicBezTo>
                    <a:cubicBezTo>
                      <a:pt x="102" y="34"/>
                      <a:pt x="105" y="44"/>
                      <a:pt x="105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23"/>
              <p:cNvSpPr/>
              <p:nvPr/>
            </p:nvSpPr>
            <p:spPr>
              <a:xfrm>
                <a:off x="7615440" y="5082480"/>
                <a:ext cx="37800" cy="37800"/>
              </a:xfrm>
              <a:custGeom>
                <a:rect b="b" l="l" r="r" t="t"/>
                <a:pathLst>
                  <a:path extrusionOk="0" h="105" w="105">
                    <a:moveTo>
                      <a:pt x="105" y="53"/>
                    </a:moveTo>
                    <a:cubicBezTo>
                      <a:pt x="105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5" y="44"/>
                      <a:pt x="105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23"/>
              <p:cNvSpPr/>
              <p:nvPr/>
            </p:nvSpPr>
            <p:spPr>
              <a:xfrm>
                <a:off x="7385400" y="508248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23"/>
              <p:cNvSpPr/>
              <p:nvPr/>
            </p:nvSpPr>
            <p:spPr>
              <a:xfrm>
                <a:off x="7155360" y="508248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23"/>
              <p:cNvSpPr/>
              <p:nvPr/>
            </p:nvSpPr>
            <p:spPr>
              <a:xfrm>
                <a:off x="6925320" y="508248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23"/>
              <p:cNvSpPr/>
              <p:nvPr/>
            </p:nvSpPr>
            <p:spPr>
              <a:xfrm>
                <a:off x="6695280" y="508248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23"/>
              <p:cNvSpPr/>
              <p:nvPr/>
            </p:nvSpPr>
            <p:spPr>
              <a:xfrm>
                <a:off x="6465240" y="508248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23"/>
              <p:cNvSpPr/>
              <p:nvPr/>
            </p:nvSpPr>
            <p:spPr>
              <a:xfrm>
                <a:off x="6235200" y="508248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23"/>
              <p:cNvSpPr/>
              <p:nvPr/>
            </p:nvSpPr>
            <p:spPr>
              <a:xfrm>
                <a:off x="6005160" y="508248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_1_1_1"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697" name="Google Shape;1697;p24"/>
          <p:cNvGrpSpPr/>
          <p:nvPr/>
        </p:nvGrpSpPr>
        <p:grpSpPr>
          <a:xfrm>
            <a:off x="237664" y="245320"/>
            <a:ext cx="8743286" cy="4689275"/>
            <a:chOff x="237664" y="245320"/>
            <a:chExt cx="8743286" cy="4689275"/>
          </a:xfrm>
        </p:grpSpPr>
        <p:grpSp>
          <p:nvGrpSpPr>
            <p:cNvPr id="1698" name="Google Shape;1698;p24"/>
            <p:cNvGrpSpPr/>
            <p:nvPr/>
          </p:nvGrpSpPr>
          <p:grpSpPr>
            <a:xfrm rot="5400000">
              <a:off x="8298334" y="-362169"/>
              <a:ext cx="75128" cy="1290105"/>
              <a:chOff x="2002320" y="1814040"/>
              <a:chExt cx="82440" cy="1415520"/>
            </a:xfrm>
          </p:grpSpPr>
          <p:sp>
            <p:nvSpPr>
              <p:cNvPr id="1699" name="Google Shape;1699;p24"/>
              <p:cNvSpPr/>
              <p:nvPr/>
            </p:nvSpPr>
            <p:spPr>
              <a:xfrm>
                <a:off x="2002320" y="181404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24"/>
              <p:cNvSpPr/>
              <p:nvPr/>
            </p:nvSpPr>
            <p:spPr>
              <a:xfrm>
                <a:off x="2002320" y="192492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24"/>
              <p:cNvSpPr/>
              <p:nvPr/>
            </p:nvSpPr>
            <p:spPr>
              <a:xfrm>
                <a:off x="2002320" y="203616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0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p24"/>
              <p:cNvSpPr/>
              <p:nvPr/>
            </p:nvSpPr>
            <p:spPr>
              <a:xfrm>
                <a:off x="2002320" y="214740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p24"/>
              <p:cNvSpPr/>
              <p:nvPr/>
            </p:nvSpPr>
            <p:spPr>
              <a:xfrm>
                <a:off x="2002320" y="225828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24"/>
              <p:cNvSpPr/>
              <p:nvPr/>
            </p:nvSpPr>
            <p:spPr>
              <a:xfrm>
                <a:off x="2002320" y="236952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0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24"/>
              <p:cNvSpPr/>
              <p:nvPr/>
            </p:nvSpPr>
            <p:spPr>
              <a:xfrm>
                <a:off x="2002320" y="248076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24"/>
              <p:cNvSpPr/>
              <p:nvPr/>
            </p:nvSpPr>
            <p:spPr>
              <a:xfrm>
                <a:off x="2002320" y="259164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p24"/>
              <p:cNvSpPr/>
              <p:nvPr/>
            </p:nvSpPr>
            <p:spPr>
              <a:xfrm>
                <a:off x="2002320" y="270288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0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24"/>
              <p:cNvSpPr/>
              <p:nvPr/>
            </p:nvSpPr>
            <p:spPr>
              <a:xfrm>
                <a:off x="2002320" y="281376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24"/>
              <p:cNvSpPr/>
              <p:nvPr/>
            </p:nvSpPr>
            <p:spPr>
              <a:xfrm>
                <a:off x="2002320" y="292464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9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p24"/>
              <p:cNvSpPr/>
              <p:nvPr/>
            </p:nvSpPr>
            <p:spPr>
              <a:xfrm>
                <a:off x="2002320" y="303588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p24"/>
              <p:cNvSpPr/>
              <p:nvPr/>
            </p:nvSpPr>
            <p:spPr>
              <a:xfrm>
                <a:off x="2002320" y="3146760"/>
                <a:ext cx="82440" cy="82800"/>
              </a:xfrm>
              <a:custGeom>
                <a:rect b="b" l="l" r="r" t="t"/>
                <a:pathLst>
                  <a:path extrusionOk="0" h="230" w="229">
                    <a:moveTo>
                      <a:pt x="229" y="115"/>
                    </a:moveTo>
                    <a:cubicBezTo>
                      <a:pt x="229" y="178"/>
                      <a:pt x="178" y="230"/>
                      <a:pt x="115" y="230"/>
                    </a:cubicBezTo>
                    <a:cubicBezTo>
                      <a:pt x="52" y="230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2" name="Google Shape;1712;p24"/>
            <p:cNvGrpSpPr/>
            <p:nvPr/>
          </p:nvGrpSpPr>
          <p:grpSpPr>
            <a:xfrm rot="10800000">
              <a:off x="237664" y="4838475"/>
              <a:ext cx="1878120" cy="96120"/>
              <a:chOff x="2794680" y="4579560"/>
              <a:chExt cx="1878120" cy="96120"/>
            </a:xfrm>
          </p:grpSpPr>
          <p:sp>
            <p:nvSpPr>
              <p:cNvPr id="1713" name="Google Shape;1713;p24"/>
              <p:cNvSpPr/>
              <p:nvPr/>
            </p:nvSpPr>
            <p:spPr>
              <a:xfrm>
                <a:off x="3610080" y="4579560"/>
                <a:ext cx="95760" cy="96120"/>
              </a:xfrm>
              <a:custGeom>
                <a:rect b="b" l="l" r="r" t="t"/>
                <a:pathLst>
                  <a:path extrusionOk="0" h="267" w="266">
                    <a:moveTo>
                      <a:pt x="266" y="133"/>
                    </a:moveTo>
                    <a:cubicBezTo>
                      <a:pt x="266" y="207"/>
                      <a:pt x="207" y="267"/>
                      <a:pt x="133" y="267"/>
                    </a:cubicBezTo>
                    <a:cubicBezTo>
                      <a:pt x="59" y="267"/>
                      <a:pt x="0" y="207"/>
                      <a:pt x="0" y="133"/>
                    </a:cubicBezTo>
                    <a:cubicBezTo>
                      <a:pt x="0" y="59"/>
                      <a:pt x="59" y="0"/>
                      <a:pt x="133" y="0"/>
                    </a:cubicBezTo>
                    <a:cubicBezTo>
                      <a:pt x="207" y="0"/>
                      <a:pt x="266" y="59"/>
                      <a:pt x="266" y="1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Google Shape;1714;p24"/>
              <p:cNvSpPr/>
              <p:nvPr/>
            </p:nvSpPr>
            <p:spPr>
              <a:xfrm>
                <a:off x="3461040" y="4583520"/>
                <a:ext cx="87840" cy="87840"/>
              </a:xfrm>
              <a:custGeom>
                <a:rect b="b" l="l" r="r" t="t"/>
                <a:pathLst>
                  <a:path extrusionOk="0" h="244" w="244">
                    <a:moveTo>
                      <a:pt x="244" y="122"/>
                    </a:moveTo>
                    <a:cubicBezTo>
                      <a:pt x="244" y="190"/>
                      <a:pt x="189" y="244"/>
                      <a:pt x="122" y="244"/>
                    </a:cubicBezTo>
                    <a:cubicBezTo>
                      <a:pt x="54" y="244"/>
                      <a:pt x="0" y="190"/>
                      <a:pt x="0" y="122"/>
                    </a:cubicBezTo>
                    <a:cubicBezTo>
                      <a:pt x="0" y="55"/>
                      <a:pt x="54" y="0"/>
                      <a:pt x="122" y="0"/>
                    </a:cubicBezTo>
                    <a:cubicBezTo>
                      <a:pt x="189" y="0"/>
                      <a:pt x="244" y="55"/>
                      <a:pt x="244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p24"/>
              <p:cNvSpPr/>
              <p:nvPr/>
            </p:nvSpPr>
            <p:spPr>
              <a:xfrm>
                <a:off x="3317400" y="4587840"/>
                <a:ext cx="79560" cy="79560"/>
              </a:xfrm>
              <a:custGeom>
                <a:rect b="b" l="l" r="r" t="t"/>
                <a:pathLst>
                  <a:path extrusionOk="0" h="221" w="221">
                    <a:moveTo>
                      <a:pt x="221" y="110"/>
                    </a:moveTo>
                    <a:cubicBezTo>
                      <a:pt x="221" y="171"/>
                      <a:pt x="172" y="221"/>
                      <a:pt x="111" y="221"/>
                    </a:cubicBezTo>
                    <a:cubicBezTo>
                      <a:pt x="50" y="221"/>
                      <a:pt x="0" y="171"/>
                      <a:pt x="0" y="110"/>
                    </a:cubicBezTo>
                    <a:cubicBezTo>
                      <a:pt x="0" y="49"/>
                      <a:pt x="50" y="0"/>
                      <a:pt x="111" y="0"/>
                    </a:cubicBezTo>
                    <a:cubicBezTo>
                      <a:pt x="172" y="0"/>
                      <a:pt x="221" y="49"/>
                      <a:pt x="221" y="1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24"/>
              <p:cNvSpPr/>
              <p:nvPr/>
            </p:nvSpPr>
            <p:spPr>
              <a:xfrm>
                <a:off x="3230280" y="459180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199" y="99"/>
                    </a:moveTo>
                    <a:cubicBezTo>
                      <a:pt x="199" y="154"/>
                      <a:pt x="154" y="199"/>
                      <a:pt x="99" y="199"/>
                    </a:cubicBezTo>
                    <a:cubicBezTo>
                      <a:pt x="44" y="199"/>
                      <a:pt x="0" y="154"/>
                      <a:pt x="0" y="99"/>
                    </a:cubicBezTo>
                    <a:cubicBezTo>
                      <a:pt x="0" y="44"/>
                      <a:pt x="44" y="0"/>
                      <a:pt x="99" y="0"/>
                    </a:cubicBezTo>
                    <a:cubicBezTo>
                      <a:pt x="154" y="0"/>
                      <a:pt x="199" y="44"/>
                      <a:pt x="199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24"/>
              <p:cNvSpPr/>
              <p:nvPr/>
            </p:nvSpPr>
            <p:spPr>
              <a:xfrm>
                <a:off x="3143160" y="4595760"/>
                <a:ext cx="63360" cy="63360"/>
              </a:xfrm>
              <a:custGeom>
                <a:rect b="b" l="l" r="r" t="t"/>
                <a:pathLst>
                  <a:path extrusionOk="0" h="176" w="176">
                    <a:moveTo>
                      <a:pt x="176" y="88"/>
                    </a:moveTo>
                    <a:cubicBezTo>
                      <a:pt x="176" y="137"/>
                      <a:pt x="136" y="176"/>
                      <a:pt x="88" y="176"/>
                    </a:cubicBezTo>
                    <a:cubicBezTo>
                      <a:pt x="39" y="176"/>
                      <a:pt x="0" y="137"/>
                      <a:pt x="0" y="88"/>
                    </a:cubicBezTo>
                    <a:cubicBezTo>
                      <a:pt x="0" y="40"/>
                      <a:pt x="39" y="0"/>
                      <a:pt x="88" y="0"/>
                    </a:cubicBezTo>
                    <a:cubicBezTo>
                      <a:pt x="136" y="0"/>
                      <a:pt x="176" y="40"/>
                      <a:pt x="176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350" lIns="90000" spcFirstLastPara="1" rIns="90000" wrap="square" tIns="18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p24"/>
              <p:cNvSpPr/>
              <p:nvPr/>
            </p:nvSpPr>
            <p:spPr>
              <a:xfrm>
                <a:off x="3056040" y="459972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154" y="77"/>
                    </a:moveTo>
                    <a:cubicBezTo>
                      <a:pt x="154" y="120"/>
                      <a:pt x="120" y="154"/>
                      <a:pt x="77" y="154"/>
                    </a:cubicBezTo>
                    <a:cubicBezTo>
                      <a:pt x="34" y="154"/>
                      <a:pt x="0" y="120"/>
                      <a:pt x="0" y="77"/>
                    </a:cubicBezTo>
                    <a:cubicBezTo>
                      <a:pt x="0" y="35"/>
                      <a:pt x="34" y="0"/>
                      <a:pt x="77" y="0"/>
                    </a:cubicBezTo>
                    <a:cubicBezTo>
                      <a:pt x="120" y="0"/>
                      <a:pt x="154" y="35"/>
                      <a:pt x="154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24"/>
              <p:cNvSpPr/>
              <p:nvPr/>
            </p:nvSpPr>
            <p:spPr>
              <a:xfrm>
                <a:off x="2968920" y="4604040"/>
                <a:ext cx="47160" cy="47160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102"/>
                      <a:pt x="102" y="131"/>
                      <a:pt x="66" y="131"/>
                    </a:cubicBezTo>
                    <a:cubicBezTo>
                      <a:pt x="30" y="131"/>
                      <a:pt x="0" y="102"/>
                      <a:pt x="0" y="65"/>
                    </a:cubicBezTo>
                    <a:cubicBezTo>
                      <a:pt x="0" y="29"/>
                      <a:pt x="30" y="0"/>
                      <a:pt x="66" y="0"/>
                    </a:cubicBezTo>
                    <a:cubicBezTo>
                      <a:pt x="102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p24"/>
              <p:cNvSpPr/>
              <p:nvPr/>
            </p:nvSpPr>
            <p:spPr>
              <a:xfrm>
                <a:off x="2881800" y="4608000"/>
                <a:ext cx="39240" cy="39240"/>
              </a:xfrm>
              <a:custGeom>
                <a:rect b="b" l="l" r="r" t="t"/>
                <a:pathLst>
                  <a:path extrusionOk="0" h="109" w="109">
                    <a:moveTo>
                      <a:pt x="109" y="54"/>
                    </a:moveTo>
                    <a:cubicBezTo>
                      <a:pt x="109" y="84"/>
                      <a:pt x="85" y="109"/>
                      <a:pt x="55" y="109"/>
                    </a:cubicBezTo>
                    <a:cubicBezTo>
                      <a:pt x="24" y="109"/>
                      <a:pt x="0" y="84"/>
                      <a:pt x="0" y="54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5" y="0"/>
                      <a:pt x="109" y="24"/>
                      <a:pt x="109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24"/>
              <p:cNvSpPr/>
              <p:nvPr/>
            </p:nvSpPr>
            <p:spPr>
              <a:xfrm>
                <a:off x="2794680" y="4611960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87" y="43"/>
                    </a:moveTo>
                    <a:cubicBezTo>
                      <a:pt x="87" y="67"/>
                      <a:pt x="66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7" y="19"/>
                      <a:pt x="87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24"/>
              <p:cNvSpPr/>
              <p:nvPr/>
            </p:nvSpPr>
            <p:spPr>
              <a:xfrm>
                <a:off x="3761280" y="4579560"/>
                <a:ext cx="96120" cy="96120"/>
              </a:xfrm>
              <a:custGeom>
                <a:rect b="b" l="l" r="r" t="t"/>
                <a:pathLst>
                  <a:path extrusionOk="0" h="267" w="267">
                    <a:moveTo>
                      <a:pt x="0" y="133"/>
                    </a:move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7" y="59"/>
                      <a:pt x="267" y="133"/>
                    </a:cubicBezTo>
                    <a:cubicBezTo>
                      <a:pt x="267" y="207"/>
                      <a:pt x="207" y="267"/>
                      <a:pt x="134" y="267"/>
                    </a:cubicBezTo>
                    <a:cubicBezTo>
                      <a:pt x="60" y="267"/>
                      <a:pt x="0" y="207"/>
                      <a:pt x="0" y="1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p24"/>
              <p:cNvSpPr/>
              <p:nvPr/>
            </p:nvSpPr>
            <p:spPr>
              <a:xfrm>
                <a:off x="3918960" y="4583520"/>
                <a:ext cx="87480" cy="87840"/>
              </a:xfrm>
              <a:custGeom>
                <a:rect b="b" l="l" r="r" t="t"/>
                <a:pathLst>
                  <a:path extrusionOk="0" h="244" w="243">
                    <a:moveTo>
                      <a:pt x="0" y="122"/>
                    </a:moveTo>
                    <a:cubicBezTo>
                      <a:pt x="0" y="55"/>
                      <a:pt x="54" y="0"/>
                      <a:pt x="122" y="0"/>
                    </a:cubicBezTo>
                    <a:cubicBezTo>
                      <a:pt x="189" y="0"/>
                      <a:pt x="243" y="55"/>
                      <a:pt x="243" y="122"/>
                    </a:cubicBezTo>
                    <a:cubicBezTo>
                      <a:pt x="243" y="190"/>
                      <a:pt x="189" y="244"/>
                      <a:pt x="122" y="244"/>
                    </a:cubicBezTo>
                    <a:cubicBezTo>
                      <a:pt x="54" y="244"/>
                      <a:pt x="0" y="190"/>
                      <a:pt x="0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p24"/>
              <p:cNvSpPr/>
              <p:nvPr/>
            </p:nvSpPr>
            <p:spPr>
              <a:xfrm>
                <a:off x="4070160" y="4587840"/>
                <a:ext cx="79920" cy="79560"/>
              </a:xfrm>
              <a:custGeom>
                <a:rect b="b" l="l" r="r" t="t"/>
                <a:pathLst>
                  <a:path extrusionOk="0" h="221" w="222">
                    <a:moveTo>
                      <a:pt x="0" y="110"/>
                    </a:moveTo>
                    <a:cubicBezTo>
                      <a:pt x="0" y="49"/>
                      <a:pt x="50" y="0"/>
                      <a:pt x="111" y="0"/>
                    </a:cubicBezTo>
                    <a:cubicBezTo>
                      <a:pt x="172" y="0"/>
                      <a:pt x="222" y="49"/>
                      <a:pt x="222" y="110"/>
                    </a:cubicBezTo>
                    <a:cubicBezTo>
                      <a:pt x="222" y="171"/>
                      <a:pt x="172" y="221"/>
                      <a:pt x="111" y="221"/>
                    </a:cubicBezTo>
                    <a:cubicBezTo>
                      <a:pt x="50" y="221"/>
                      <a:pt x="0" y="171"/>
                      <a:pt x="0" y="1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24"/>
              <p:cNvSpPr/>
              <p:nvPr/>
            </p:nvSpPr>
            <p:spPr>
              <a:xfrm>
                <a:off x="4165560" y="459180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0" y="99"/>
                    </a:moveTo>
                    <a:cubicBezTo>
                      <a:pt x="0" y="44"/>
                      <a:pt x="44" y="0"/>
                      <a:pt x="100" y="0"/>
                    </a:cubicBezTo>
                    <a:cubicBezTo>
                      <a:pt x="155" y="0"/>
                      <a:pt x="199" y="44"/>
                      <a:pt x="199" y="99"/>
                    </a:cubicBezTo>
                    <a:cubicBezTo>
                      <a:pt x="199" y="154"/>
                      <a:pt x="155" y="199"/>
                      <a:pt x="100" y="199"/>
                    </a:cubicBezTo>
                    <a:cubicBezTo>
                      <a:pt x="44" y="199"/>
                      <a:pt x="0" y="154"/>
                      <a:pt x="0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24"/>
              <p:cNvSpPr/>
              <p:nvPr/>
            </p:nvSpPr>
            <p:spPr>
              <a:xfrm>
                <a:off x="4260960" y="4595760"/>
                <a:ext cx="63360" cy="63360"/>
              </a:xfrm>
              <a:custGeom>
                <a:rect b="b" l="l" r="r" t="t"/>
                <a:pathLst>
                  <a:path extrusionOk="0" h="176" w="176">
                    <a:moveTo>
                      <a:pt x="0" y="88"/>
                    </a:moveTo>
                    <a:cubicBezTo>
                      <a:pt x="0" y="40"/>
                      <a:pt x="39" y="0"/>
                      <a:pt x="88" y="0"/>
                    </a:cubicBezTo>
                    <a:cubicBezTo>
                      <a:pt x="136" y="0"/>
                      <a:pt x="176" y="40"/>
                      <a:pt x="176" y="88"/>
                    </a:cubicBezTo>
                    <a:cubicBezTo>
                      <a:pt x="176" y="137"/>
                      <a:pt x="136" y="176"/>
                      <a:pt x="88" y="176"/>
                    </a:cubicBezTo>
                    <a:cubicBezTo>
                      <a:pt x="39" y="176"/>
                      <a:pt x="0" y="137"/>
                      <a:pt x="0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350" lIns="90000" spcFirstLastPara="1" rIns="90000" wrap="square" tIns="18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p24"/>
              <p:cNvSpPr/>
              <p:nvPr/>
            </p:nvSpPr>
            <p:spPr>
              <a:xfrm>
                <a:off x="4356000" y="459972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0" y="77"/>
                    </a:moveTo>
                    <a:cubicBezTo>
                      <a:pt x="0" y="35"/>
                      <a:pt x="34" y="0"/>
                      <a:pt x="77" y="0"/>
                    </a:cubicBezTo>
                    <a:cubicBezTo>
                      <a:pt x="120" y="0"/>
                      <a:pt x="154" y="35"/>
                      <a:pt x="154" y="77"/>
                    </a:cubicBezTo>
                    <a:cubicBezTo>
                      <a:pt x="154" y="120"/>
                      <a:pt x="120" y="154"/>
                      <a:pt x="77" y="154"/>
                    </a:cubicBezTo>
                    <a:cubicBezTo>
                      <a:pt x="34" y="154"/>
                      <a:pt x="0" y="120"/>
                      <a:pt x="0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24"/>
              <p:cNvSpPr/>
              <p:nvPr/>
            </p:nvSpPr>
            <p:spPr>
              <a:xfrm>
                <a:off x="4451040" y="4604040"/>
                <a:ext cx="47520" cy="47160"/>
              </a:xfrm>
              <a:custGeom>
                <a:rect b="b" l="l" r="r" t="t"/>
                <a:pathLst>
                  <a:path extrusionOk="0" h="131" w="132">
                    <a:moveTo>
                      <a:pt x="0" y="65"/>
                    </a:moveTo>
                    <a:cubicBezTo>
                      <a:pt x="0" y="29"/>
                      <a:pt x="30" y="0"/>
                      <a:pt x="66" y="0"/>
                    </a:cubicBezTo>
                    <a:cubicBezTo>
                      <a:pt x="102" y="0"/>
                      <a:pt x="132" y="29"/>
                      <a:pt x="132" y="65"/>
                    </a:cubicBezTo>
                    <a:cubicBezTo>
                      <a:pt x="132" y="102"/>
                      <a:pt x="102" y="131"/>
                      <a:pt x="66" y="131"/>
                    </a:cubicBezTo>
                    <a:cubicBezTo>
                      <a:pt x="30" y="131"/>
                      <a:pt x="0" y="102"/>
                      <a:pt x="0" y="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24"/>
              <p:cNvSpPr/>
              <p:nvPr/>
            </p:nvSpPr>
            <p:spPr>
              <a:xfrm>
                <a:off x="4546440" y="4608000"/>
                <a:ext cx="39240" cy="39240"/>
              </a:xfrm>
              <a:custGeom>
                <a:rect b="b" l="l" r="r" t="t"/>
                <a:pathLst>
                  <a:path extrusionOk="0" h="109" w="109">
                    <a:moveTo>
                      <a:pt x="0" y="54"/>
                    </a:moveTo>
                    <a:cubicBezTo>
                      <a:pt x="0" y="24"/>
                      <a:pt x="24" y="0"/>
                      <a:pt x="54" y="0"/>
                    </a:cubicBezTo>
                    <a:cubicBezTo>
                      <a:pt x="84" y="0"/>
                      <a:pt x="109" y="24"/>
                      <a:pt x="109" y="54"/>
                    </a:cubicBezTo>
                    <a:cubicBezTo>
                      <a:pt x="109" y="84"/>
                      <a:pt x="84" y="109"/>
                      <a:pt x="54" y="109"/>
                    </a:cubicBezTo>
                    <a:cubicBezTo>
                      <a:pt x="24" y="109"/>
                      <a:pt x="0" y="84"/>
                      <a:pt x="0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24"/>
              <p:cNvSpPr/>
              <p:nvPr/>
            </p:nvSpPr>
            <p:spPr>
              <a:xfrm>
                <a:off x="4641480" y="4611960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0" y="43"/>
                    </a:move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7" y="19"/>
                      <a:pt x="87" y="43"/>
                    </a:cubicBezTo>
                    <a:cubicBezTo>
                      <a:pt x="87" y="67"/>
                      <a:pt x="66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25"/>
          <p:cNvSpPr txBox="1"/>
          <p:nvPr>
            <p:ph type="ctrTitle"/>
          </p:nvPr>
        </p:nvSpPr>
        <p:spPr>
          <a:xfrm>
            <a:off x="2429988" y="646790"/>
            <a:ext cx="4284000" cy="99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33" name="Google Shape;1733;p25"/>
          <p:cNvSpPr txBox="1"/>
          <p:nvPr>
            <p:ph idx="1" type="subTitle"/>
          </p:nvPr>
        </p:nvSpPr>
        <p:spPr>
          <a:xfrm>
            <a:off x="2430063" y="1572650"/>
            <a:ext cx="4284000" cy="99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34" name="Google Shape;1734;p25"/>
          <p:cNvSpPr txBox="1"/>
          <p:nvPr/>
        </p:nvSpPr>
        <p:spPr>
          <a:xfrm>
            <a:off x="2430075" y="3863600"/>
            <a:ext cx="428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</a:t>
            </a: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and includes </a:t>
            </a: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icons by </a:t>
            </a:r>
            <a:r>
              <a:rPr b="1" lang="en" sz="1000" u="sng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and infographics &amp; images by </a:t>
            </a:r>
            <a:r>
              <a:rPr b="1" lang="en" sz="1000" u="sng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highlight>
                <a:srgbClr val="DFDEFC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735" name="Google Shape;1735;p25"/>
          <p:cNvGrpSpPr/>
          <p:nvPr/>
        </p:nvGrpSpPr>
        <p:grpSpPr>
          <a:xfrm>
            <a:off x="224000" y="144030"/>
            <a:ext cx="8685400" cy="4830105"/>
            <a:chOff x="224000" y="144030"/>
            <a:chExt cx="8685400" cy="4830105"/>
          </a:xfrm>
        </p:grpSpPr>
        <p:sp>
          <p:nvSpPr>
            <p:cNvPr id="1736" name="Google Shape;1736;p25"/>
            <p:cNvSpPr/>
            <p:nvPr/>
          </p:nvSpPr>
          <p:spPr>
            <a:xfrm flipH="1" rot="10800000">
              <a:off x="224000" y="4483035"/>
              <a:ext cx="491100" cy="491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737" name="Google Shape;1737;p25"/>
            <p:cNvSpPr/>
            <p:nvPr/>
          </p:nvSpPr>
          <p:spPr>
            <a:xfrm flipH="1" rot="10800000">
              <a:off x="8418300" y="207275"/>
              <a:ext cx="491100" cy="491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738" name="Google Shape;1738;p25"/>
            <p:cNvSpPr/>
            <p:nvPr/>
          </p:nvSpPr>
          <p:spPr>
            <a:xfrm flipH="1" rot="10800000">
              <a:off x="8570700" y="359675"/>
              <a:ext cx="186300" cy="186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grpSp>
          <p:nvGrpSpPr>
            <p:cNvPr id="1739" name="Google Shape;1739;p25"/>
            <p:cNvGrpSpPr/>
            <p:nvPr/>
          </p:nvGrpSpPr>
          <p:grpSpPr>
            <a:xfrm flipH="1" rot="10800000">
              <a:off x="8561462" y="2710174"/>
              <a:ext cx="75128" cy="1290105"/>
              <a:chOff x="2002320" y="1814040"/>
              <a:chExt cx="82440" cy="1415520"/>
            </a:xfrm>
          </p:grpSpPr>
          <p:sp>
            <p:nvSpPr>
              <p:cNvPr id="1740" name="Google Shape;1740;p25"/>
              <p:cNvSpPr/>
              <p:nvPr/>
            </p:nvSpPr>
            <p:spPr>
              <a:xfrm>
                <a:off x="2002320" y="181404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25"/>
              <p:cNvSpPr/>
              <p:nvPr/>
            </p:nvSpPr>
            <p:spPr>
              <a:xfrm>
                <a:off x="2002320" y="192492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2" name="Google Shape;1742;p25"/>
              <p:cNvSpPr/>
              <p:nvPr/>
            </p:nvSpPr>
            <p:spPr>
              <a:xfrm>
                <a:off x="2002320" y="203616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0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3" name="Google Shape;1743;p25"/>
              <p:cNvSpPr/>
              <p:nvPr/>
            </p:nvSpPr>
            <p:spPr>
              <a:xfrm>
                <a:off x="2002320" y="214740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p25"/>
              <p:cNvSpPr/>
              <p:nvPr/>
            </p:nvSpPr>
            <p:spPr>
              <a:xfrm>
                <a:off x="2002320" y="225828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25"/>
              <p:cNvSpPr/>
              <p:nvPr/>
            </p:nvSpPr>
            <p:spPr>
              <a:xfrm>
                <a:off x="2002320" y="236952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0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25"/>
              <p:cNvSpPr/>
              <p:nvPr/>
            </p:nvSpPr>
            <p:spPr>
              <a:xfrm>
                <a:off x="2002320" y="248076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7" name="Google Shape;1747;p25"/>
              <p:cNvSpPr/>
              <p:nvPr/>
            </p:nvSpPr>
            <p:spPr>
              <a:xfrm>
                <a:off x="2002320" y="259164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8" name="Google Shape;1748;p25"/>
              <p:cNvSpPr/>
              <p:nvPr/>
            </p:nvSpPr>
            <p:spPr>
              <a:xfrm>
                <a:off x="2002320" y="270288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0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p25"/>
              <p:cNvSpPr/>
              <p:nvPr/>
            </p:nvSpPr>
            <p:spPr>
              <a:xfrm>
                <a:off x="2002320" y="281376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25"/>
              <p:cNvSpPr/>
              <p:nvPr/>
            </p:nvSpPr>
            <p:spPr>
              <a:xfrm>
                <a:off x="2002320" y="292464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9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1" name="Google Shape;1751;p25"/>
              <p:cNvSpPr/>
              <p:nvPr/>
            </p:nvSpPr>
            <p:spPr>
              <a:xfrm>
                <a:off x="2002320" y="303588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p25"/>
              <p:cNvSpPr/>
              <p:nvPr/>
            </p:nvSpPr>
            <p:spPr>
              <a:xfrm>
                <a:off x="2002320" y="3146760"/>
                <a:ext cx="82440" cy="82800"/>
              </a:xfrm>
              <a:custGeom>
                <a:rect b="b" l="l" r="r" t="t"/>
                <a:pathLst>
                  <a:path extrusionOk="0" h="230" w="229">
                    <a:moveTo>
                      <a:pt x="229" y="115"/>
                    </a:moveTo>
                    <a:cubicBezTo>
                      <a:pt x="229" y="178"/>
                      <a:pt x="178" y="230"/>
                      <a:pt x="115" y="230"/>
                    </a:cubicBezTo>
                    <a:cubicBezTo>
                      <a:pt x="52" y="230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3" name="Google Shape;1753;p25"/>
            <p:cNvGrpSpPr/>
            <p:nvPr/>
          </p:nvGrpSpPr>
          <p:grpSpPr>
            <a:xfrm flipH="1" rot="5400000">
              <a:off x="7839917" y="1780993"/>
              <a:ext cx="1878120" cy="96120"/>
              <a:chOff x="2794680" y="4579560"/>
              <a:chExt cx="1878120" cy="96120"/>
            </a:xfrm>
          </p:grpSpPr>
          <p:sp>
            <p:nvSpPr>
              <p:cNvPr id="1754" name="Google Shape;1754;p25"/>
              <p:cNvSpPr/>
              <p:nvPr/>
            </p:nvSpPr>
            <p:spPr>
              <a:xfrm>
                <a:off x="3610080" y="4579560"/>
                <a:ext cx="95760" cy="96120"/>
              </a:xfrm>
              <a:custGeom>
                <a:rect b="b" l="l" r="r" t="t"/>
                <a:pathLst>
                  <a:path extrusionOk="0" h="267" w="266">
                    <a:moveTo>
                      <a:pt x="266" y="133"/>
                    </a:moveTo>
                    <a:cubicBezTo>
                      <a:pt x="266" y="207"/>
                      <a:pt x="207" y="267"/>
                      <a:pt x="133" y="267"/>
                    </a:cubicBezTo>
                    <a:cubicBezTo>
                      <a:pt x="59" y="267"/>
                      <a:pt x="0" y="207"/>
                      <a:pt x="0" y="133"/>
                    </a:cubicBezTo>
                    <a:cubicBezTo>
                      <a:pt x="0" y="59"/>
                      <a:pt x="59" y="0"/>
                      <a:pt x="133" y="0"/>
                    </a:cubicBezTo>
                    <a:cubicBezTo>
                      <a:pt x="207" y="0"/>
                      <a:pt x="266" y="59"/>
                      <a:pt x="266" y="1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5" name="Google Shape;1755;p25"/>
              <p:cNvSpPr/>
              <p:nvPr/>
            </p:nvSpPr>
            <p:spPr>
              <a:xfrm>
                <a:off x="3461040" y="4583520"/>
                <a:ext cx="87840" cy="87840"/>
              </a:xfrm>
              <a:custGeom>
                <a:rect b="b" l="l" r="r" t="t"/>
                <a:pathLst>
                  <a:path extrusionOk="0" h="244" w="244">
                    <a:moveTo>
                      <a:pt x="244" y="122"/>
                    </a:moveTo>
                    <a:cubicBezTo>
                      <a:pt x="244" y="190"/>
                      <a:pt x="189" y="244"/>
                      <a:pt x="122" y="244"/>
                    </a:cubicBezTo>
                    <a:cubicBezTo>
                      <a:pt x="54" y="244"/>
                      <a:pt x="0" y="190"/>
                      <a:pt x="0" y="122"/>
                    </a:cubicBezTo>
                    <a:cubicBezTo>
                      <a:pt x="0" y="55"/>
                      <a:pt x="54" y="0"/>
                      <a:pt x="122" y="0"/>
                    </a:cubicBezTo>
                    <a:cubicBezTo>
                      <a:pt x="189" y="0"/>
                      <a:pt x="244" y="55"/>
                      <a:pt x="244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25"/>
              <p:cNvSpPr/>
              <p:nvPr/>
            </p:nvSpPr>
            <p:spPr>
              <a:xfrm>
                <a:off x="3317400" y="4587840"/>
                <a:ext cx="79560" cy="79560"/>
              </a:xfrm>
              <a:custGeom>
                <a:rect b="b" l="l" r="r" t="t"/>
                <a:pathLst>
                  <a:path extrusionOk="0" h="221" w="221">
                    <a:moveTo>
                      <a:pt x="221" y="110"/>
                    </a:moveTo>
                    <a:cubicBezTo>
                      <a:pt x="221" y="171"/>
                      <a:pt x="172" y="221"/>
                      <a:pt x="111" y="221"/>
                    </a:cubicBezTo>
                    <a:cubicBezTo>
                      <a:pt x="50" y="221"/>
                      <a:pt x="0" y="171"/>
                      <a:pt x="0" y="110"/>
                    </a:cubicBezTo>
                    <a:cubicBezTo>
                      <a:pt x="0" y="49"/>
                      <a:pt x="50" y="0"/>
                      <a:pt x="111" y="0"/>
                    </a:cubicBezTo>
                    <a:cubicBezTo>
                      <a:pt x="172" y="0"/>
                      <a:pt x="221" y="49"/>
                      <a:pt x="221" y="1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25"/>
              <p:cNvSpPr/>
              <p:nvPr/>
            </p:nvSpPr>
            <p:spPr>
              <a:xfrm>
                <a:off x="3230280" y="459180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199" y="99"/>
                    </a:moveTo>
                    <a:cubicBezTo>
                      <a:pt x="199" y="154"/>
                      <a:pt x="154" y="199"/>
                      <a:pt x="99" y="199"/>
                    </a:cubicBezTo>
                    <a:cubicBezTo>
                      <a:pt x="44" y="199"/>
                      <a:pt x="0" y="154"/>
                      <a:pt x="0" y="99"/>
                    </a:cubicBezTo>
                    <a:cubicBezTo>
                      <a:pt x="0" y="44"/>
                      <a:pt x="44" y="0"/>
                      <a:pt x="99" y="0"/>
                    </a:cubicBezTo>
                    <a:cubicBezTo>
                      <a:pt x="154" y="0"/>
                      <a:pt x="199" y="44"/>
                      <a:pt x="199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25"/>
              <p:cNvSpPr/>
              <p:nvPr/>
            </p:nvSpPr>
            <p:spPr>
              <a:xfrm>
                <a:off x="3143160" y="4595760"/>
                <a:ext cx="63360" cy="63360"/>
              </a:xfrm>
              <a:custGeom>
                <a:rect b="b" l="l" r="r" t="t"/>
                <a:pathLst>
                  <a:path extrusionOk="0" h="176" w="176">
                    <a:moveTo>
                      <a:pt x="176" y="88"/>
                    </a:moveTo>
                    <a:cubicBezTo>
                      <a:pt x="176" y="137"/>
                      <a:pt x="136" y="176"/>
                      <a:pt x="88" y="176"/>
                    </a:cubicBezTo>
                    <a:cubicBezTo>
                      <a:pt x="39" y="176"/>
                      <a:pt x="0" y="137"/>
                      <a:pt x="0" y="88"/>
                    </a:cubicBezTo>
                    <a:cubicBezTo>
                      <a:pt x="0" y="40"/>
                      <a:pt x="39" y="0"/>
                      <a:pt x="88" y="0"/>
                    </a:cubicBezTo>
                    <a:cubicBezTo>
                      <a:pt x="136" y="0"/>
                      <a:pt x="176" y="40"/>
                      <a:pt x="176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350" lIns="90000" spcFirstLastPara="1" rIns="90000" wrap="square" tIns="18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25"/>
              <p:cNvSpPr/>
              <p:nvPr/>
            </p:nvSpPr>
            <p:spPr>
              <a:xfrm>
                <a:off x="3056040" y="459972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154" y="77"/>
                    </a:moveTo>
                    <a:cubicBezTo>
                      <a:pt x="154" y="120"/>
                      <a:pt x="120" y="154"/>
                      <a:pt x="77" y="154"/>
                    </a:cubicBezTo>
                    <a:cubicBezTo>
                      <a:pt x="34" y="154"/>
                      <a:pt x="0" y="120"/>
                      <a:pt x="0" y="77"/>
                    </a:cubicBezTo>
                    <a:cubicBezTo>
                      <a:pt x="0" y="35"/>
                      <a:pt x="34" y="0"/>
                      <a:pt x="77" y="0"/>
                    </a:cubicBezTo>
                    <a:cubicBezTo>
                      <a:pt x="120" y="0"/>
                      <a:pt x="154" y="35"/>
                      <a:pt x="154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0" name="Google Shape;1760;p25"/>
              <p:cNvSpPr/>
              <p:nvPr/>
            </p:nvSpPr>
            <p:spPr>
              <a:xfrm>
                <a:off x="2968920" y="4604040"/>
                <a:ext cx="47160" cy="47160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102"/>
                      <a:pt x="102" y="131"/>
                      <a:pt x="66" y="131"/>
                    </a:cubicBezTo>
                    <a:cubicBezTo>
                      <a:pt x="30" y="131"/>
                      <a:pt x="0" y="102"/>
                      <a:pt x="0" y="65"/>
                    </a:cubicBezTo>
                    <a:cubicBezTo>
                      <a:pt x="0" y="29"/>
                      <a:pt x="30" y="0"/>
                      <a:pt x="66" y="0"/>
                    </a:cubicBezTo>
                    <a:cubicBezTo>
                      <a:pt x="102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25"/>
              <p:cNvSpPr/>
              <p:nvPr/>
            </p:nvSpPr>
            <p:spPr>
              <a:xfrm>
                <a:off x="2881800" y="4608000"/>
                <a:ext cx="39240" cy="39240"/>
              </a:xfrm>
              <a:custGeom>
                <a:rect b="b" l="l" r="r" t="t"/>
                <a:pathLst>
                  <a:path extrusionOk="0" h="109" w="109">
                    <a:moveTo>
                      <a:pt x="109" y="54"/>
                    </a:moveTo>
                    <a:cubicBezTo>
                      <a:pt x="109" y="84"/>
                      <a:pt x="85" y="109"/>
                      <a:pt x="55" y="109"/>
                    </a:cubicBezTo>
                    <a:cubicBezTo>
                      <a:pt x="24" y="109"/>
                      <a:pt x="0" y="84"/>
                      <a:pt x="0" y="54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5" y="0"/>
                      <a:pt x="109" y="24"/>
                      <a:pt x="109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25"/>
              <p:cNvSpPr/>
              <p:nvPr/>
            </p:nvSpPr>
            <p:spPr>
              <a:xfrm>
                <a:off x="2794680" y="4611960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87" y="43"/>
                    </a:moveTo>
                    <a:cubicBezTo>
                      <a:pt x="87" y="67"/>
                      <a:pt x="66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7" y="19"/>
                      <a:pt x="87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3" name="Google Shape;1763;p25"/>
              <p:cNvSpPr/>
              <p:nvPr/>
            </p:nvSpPr>
            <p:spPr>
              <a:xfrm>
                <a:off x="3761280" y="4579560"/>
                <a:ext cx="96120" cy="96120"/>
              </a:xfrm>
              <a:custGeom>
                <a:rect b="b" l="l" r="r" t="t"/>
                <a:pathLst>
                  <a:path extrusionOk="0" h="267" w="267">
                    <a:moveTo>
                      <a:pt x="0" y="133"/>
                    </a:move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7" y="59"/>
                      <a:pt x="267" y="133"/>
                    </a:cubicBezTo>
                    <a:cubicBezTo>
                      <a:pt x="267" y="207"/>
                      <a:pt x="207" y="267"/>
                      <a:pt x="134" y="267"/>
                    </a:cubicBezTo>
                    <a:cubicBezTo>
                      <a:pt x="60" y="267"/>
                      <a:pt x="0" y="207"/>
                      <a:pt x="0" y="1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4" name="Google Shape;1764;p25"/>
              <p:cNvSpPr/>
              <p:nvPr/>
            </p:nvSpPr>
            <p:spPr>
              <a:xfrm>
                <a:off x="3918960" y="4583520"/>
                <a:ext cx="87480" cy="87840"/>
              </a:xfrm>
              <a:custGeom>
                <a:rect b="b" l="l" r="r" t="t"/>
                <a:pathLst>
                  <a:path extrusionOk="0" h="244" w="243">
                    <a:moveTo>
                      <a:pt x="0" y="122"/>
                    </a:moveTo>
                    <a:cubicBezTo>
                      <a:pt x="0" y="55"/>
                      <a:pt x="54" y="0"/>
                      <a:pt x="122" y="0"/>
                    </a:cubicBezTo>
                    <a:cubicBezTo>
                      <a:pt x="189" y="0"/>
                      <a:pt x="243" y="55"/>
                      <a:pt x="243" y="122"/>
                    </a:cubicBezTo>
                    <a:cubicBezTo>
                      <a:pt x="243" y="190"/>
                      <a:pt x="189" y="244"/>
                      <a:pt x="122" y="244"/>
                    </a:cubicBezTo>
                    <a:cubicBezTo>
                      <a:pt x="54" y="244"/>
                      <a:pt x="0" y="190"/>
                      <a:pt x="0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25"/>
              <p:cNvSpPr/>
              <p:nvPr/>
            </p:nvSpPr>
            <p:spPr>
              <a:xfrm>
                <a:off x="4070160" y="4587840"/>
                <a:ext cx="79920" cy="79560"/>
              </a:xfrm>
              <a:custGeom>
                <a:rect b="b" l="l" r="r" t="t"/>
                <a:pathLst>
                  <a:path extrusionOk="0" h="221" w="222">
                    <a:moveTo>
                      <a:pt x="0" y="110"/>
                    </a:moveTo>
                    <a:cubicBezTo>
                      <a:pt x="0" y="49"/>
                      <a:pt x="50" y="0"/>
                      <a:pt x="111" y="0"/>
                    </a:cubicBezTo>
                    <a:cubicBezTo>
                      <a:pt x="172" y="0"/>
                      <a:pt x="222" y="49"/>
                      <a:pt x="222" y="110"/>
                    </a:cubicBezTo>
                    <a:cubicBezTo>
                      <a:pt x="222" y="171"/>
                      <a:pt x="172" y="221"/>
                      <a:pt x="111" y="221"/>
                    </a:cubicBezTo>
                    <a:cubicBezTo>
                      <a:pt x="50" y="221"/>
                      <a:pt x="0" y="171"/>
                      <a:pt x="0" y="1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25"/>
              <p:cNvSpPr/>
              <p:nvPr/>
            </p:nvSpPr>
            <p:spPr>
              <a:xfrm>
                <a:off x="4165560" y="459180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0" y="99"/>
                    </a:moveTo>
                    <a:cubicBezTo>
                      <a:pt x="0" y="44"/>
                      <a:pt x="44" y="0"/>
                      <a:pt x="100" y="0"/>
                    </a:cubicBezTo>
                    <a:cubicBezTo>
                      <a:pt x="155" y="0"/>
                      <a:pt x="199" y="44"/>
                      <a:pt x="199" y="99"/>
                    </a:cubicBezTo>
                    <a:cubicBezTo>
                      <a:pt x="199" y="154"/>
                      <a:pt x="155" y="199"/>
                      <a:pt x="100" y="199"/>
                    </a:cubicBezTo>
                    <a:cubicBezTo>
                      <a:pt x="44" y="199"/>
                      <a:pt x="0" y="154"/>
                      <a:pt x="0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25"/>
              <p:cNvSpPr/>
              <p:nvPr/>
            </p:nvSpPr>
            <p:spPr>
              <a:xfrm>
                <a:off x="4260960" y="4595760"/>
                <a:ext cx="63360" cy="63360"/>
              </a:xfrm>
              <a:custGeom>
                <a:rect b="b" l="l" r="r" t="t"/>
                <a:pathLst>
                  <a:path extrusionOk="0" h="176" w="176">
                    <a:moveTo>
                      <a:pt x="0" y="88"/>
                    </a:moveTo>
                    <a:cubicBezTo>
                      <a:pt x="0" y="40"/>
                      <a:pt x="39" y="0"/>
                      <a:pt x="88" y="0"/>
                    </a:cubicBezTo>
                    <a:cubicBezTo>
                      <a:pt x="136" y="0"/>
                      <a:pt x="176" y="40"/>
                      <a:pt x="176" y="88"/>
                    </a:cubicBezTo>
                    <a:cubicBezTo>
                      <a:pt x="176" y="137"/>
                      <a:pt x="136" y="176"/>
                      <a:pt x="88" y="176"/>
                    </a:cubicBezTo>
                    <a:cubicBezTo>
                      <a:pt x="39" y="176"/>
                      <a:pt x="0" y="137"/>
                      <a:pt x="0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350" lIns="90000" spcFirstLastPara="1" rIns="90000" wrap="square" tIns="18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8" name="Google Shape;1768;p25"/>
              <p:cNvSpPr/>
              <p:nvPr/>
            </p:nvSpPr>
            <p:spPr>
              <a:xfrm>
                <a:off x="4356000" y="459972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0" y="77"/>
                    </a:moveTo>
                    <a:cubicBezTo>
                      <a:pt x="0" y="35"/>
                      <a:pt x="34" y="0"/>
                      <a:pt x="77" y="0"/>
                    </a:cubicBezTo>
                    <a:cubicBezTo>
                      <a:pt x="120" y="0"/>
                      <a:pt x="154" y="35"/>
                      <a:pt x="154" y="77"/>
                    </a:cubicBezTo>
                    <a:cubicBezTo>
                      <a:pt x="154" y="120"/>
                      <a:pt x="120" y="154"/>
                      <a:pt x="77" y="154"/>
                    </a:cubicBezTo>
                    <a:cubicBezTo>
                      <a:pt x="34" y="154"/>
                      <a:pt x="0" y="120"/>
                      <a:pt x="0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25"/>
              <p:cNvSpPr/>
              <p:nvPr/>
            </p:nvSpPr>
            <p:spPr>
              <a:xfrm>
                <a:off x="4451040" y="4604040"/>
                <a:ext cx="47520" cy="47160"/>
              </a:xfrm>
              <a:custGeom>
                <a:rect b="b" l="l" r="r" t="t"/>
                <a:pathLst>
                  <a:path extrusionOk="0" h="131" w="132">
                    <a:moveTo>
                      <a:pt x="0" y="65"/>
                    </a:moveTo>
                    <a:cubicBezTo>
                      <a:pt x="0" y="29"/>
                      <a:pt x="30" y="0"/>
                      <a:pt x="66" y="0"/>
                    </a:cubicBezTo>
                    <a:cubicBezTo>
                      <a:pt x="102" y="0"/>
                      <a:pt x="132" y="29"/>
                      <a:pt x="132" y="65"/>
                    </a:cubicBezTo>
                    <a:cubicBezTo>
                      <a:pt x="132" y="102"/>
                      <a:pt x="102" y="131"/>
                      <a:pt x="66" y="131"/>
                    </a:cubicBezTo>
                    <a:cubicBezTo>
                      <a:pt x="30" y="131"/>
                      <a:pt x="0" y="102"/>
                      <a:pt x="0" y="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0" name="Google Shape;1770;p25"/>
              <p:cNvSpPr/>
              <p:nvPr/>
            </p:nvSpPr>
            <p:spPr>
              <a:xfrm>
                <a:off x="4546440" y="4608000"/>
                <a:ext cx="39240" cy="39240"/>
              </a:xfrm>
              <a:custGeom>
                <a:rect b="b" l="l" r="r" t="t"/>
                <a:pathLst>
                  <a:path extrusionOk="0" h="109" w="109">
                    <a:moveTo>
                      <a:pt x="0" y="54"/>
                    </a:moveTo>
                    <a:cubicBezTo>
                      <a:pt x="0" y="24"/>
                      <a:pt x="24" y="0"/>
                      <a:pt x="54" y="0"/>
                    </a:cubicBezTo>
                    <a:cubicBezTo>
                      <a:pt x="84" y="0"/>
                      <a:pt x="109" y="24"/>
                      <a:pt x="109" y="54"/>
                    </a:cubicBezTo>
                    <a:cubicBezTo>
                      <a:pt x="109" y="84"/>
                      <a:pt x="84" y="109"/>
                      <a:pt x="54" y="109"/>
                    </a:cubicBezTo>
                    <a:cubicBezTo>
                      <a:pt x="24" y="109"/>
                      <a:pt x="0" y="84"/>
                      <a:pt x="0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1" name="Google Shape;1771;p25"/>
              <p:cNvSpPr/>
              <p:nvPr/>
            </p:nvSpPr>
            <p:spPr>
              <a:xfrm>
                <a:off x="4641480" y="4611960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0" y="43"/>
                    </a:move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7" y="19"/>
                      <a:pt x="87" y="43"/>
                    </a:cubicBezTo>
                    <a:cubicBezTo>
                      <a:pt x="87" y="67"/>
                      <a:pt x="66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2" name="Google Shape;1772;p25"/>
            <p:cNvGrpSpPr/>
            <p:nvPr/>
          </p:nvGrpSpPr>
          <p:grpSpPr>
            <a:xfrm flipH="1" rot="5400000">
              <a:off x="1547262" y="4289307"/>
              <a:ext cx="75128" cy="1290105"/>
              <a:chOff x="2002320" y="1814040"/>
              <a:chExt cx="82440" cy="1415520"/>
            </a:xfrm>
          </p:grpSpPr>
          <p:sp>
            <p:nvSpPr>
              <p:cNvPr id="1773" name="Google Shape;1773;p25"/>
              <p:cNvSpPr/>
              <p:nvPr/>
            </p:nvSpPr>
            <p:spPr>
              <a:xfrm>
                <a:off x="2002320" y="181404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4" name="Google Shape;1774;p25"/>
              <p:cNvSpPr/>
              <p:nvPr/>
            </p:nvSpPr>
            <p:spPr>
              <a:xfrm>
                <a:off x="2002320" y="192492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5" name="Google Shape;1775;p25"/>
              <p:cNvSpPr/>
              <p:nvPr/>
            </p:nvSpPr>
            <p:spPr>
              <a:xfrm>
                <a:off x="2002320" y="203616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0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6" name="Google Shape;1776;p25"/>
              <p:cNvSpPr/>
              <p:nvPr/>
            </p:nvSpPr>
            <p:spPr>
              <a:xfrm>
                <a:off x="2002320" y="214740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25"/>
              <p:cNvSpPr/>
              <p:nvPr/>
            </p:nvSpPr>
            <p:spPr>
              <a:xfrm>
                <a:off x="2002320" y="225828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25"/>
              <p:cNvSpPr/>
              <p:nvPr/>
            </p:nvSpPr>
            <p:spPr>
              <a:xfrm>
                <a:off x="2002320" y="236952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0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Google Shape;1779;p25"/>
              <p:cNvSpPr/>
              <p:nvPr/>
            </p:nvSpPr>
            <p:spPr>
              <a:xfrm>
                <a:off x="2002320" y="248076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0" name="Google Shape;1780;p25"/>
              <p:cNvSpPr/>
              <p:nvPr/>
            </p:nvSpPr>
            <p:spPr>
              <a:xfrm>
                <a:off x="2002320" y="259164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25"/>
              <p:cNvSpPr/>
              <p:nvPr/>
            </p:nvSpPr>
            <p:spPr>
              <a:xfrm>
                <a:off x="2002320" y="270288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0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25"/>
              <p:cNvSpPr/>
              <p:nvPr/>
            </p:nvSpPr>
            <p:spPr>
              <a:xfrm>
                <a:off x="2002320" y="281376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p25"/>
              <p:cNvSpPr/>
              <p:nvPr/>
            </p:nvSpPr>
            <p:spPr>
              <a:xfrm>
                <a:off x="2002320" y="292464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9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4" name="Google Shape;1784;p25"/>
              <p:cNvSpPr/>
              <p:nvPr/>
            </p:nvSpPr>
            <p:spPr>
              <a:xfrm>
                <a:off x="2002320" y="303588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25"/>
              <p:cNvSpPr/>
              <p:nvPr/>
            </p:nvSpPr>
            <p:spPr>
              <a:xfrm>
                <a:off x="2002320" y="3146760"/>
                <a:ext cx="82440" cy="82800"/>
              </a:xfrm>
              <a:custGeom>
                <a:rect b="b" l="l" r="r" t="t"/>
                <a:pathLst>
                  <a:path extrusionOk="0" h="230" w="229">
                    <a:moveTo>
                      <a:pt x="229" y="115"/>
                    </a:moveTo>
                    <a:cubicBezTo>
                      <a:pt x="229" y="178"/>
                      <a:pt x="178" y="230"/>
                      <a:pt x="115" y="230"/>
                    </a:cubicBezTo>
                    <a:cubicBezTo>
                      <a:pt x="52" y="230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6" name="Google Shape;1786;p25"/>
            <p:cNvGrpSpPr/>
            <p:nvPr/>
          </p:nvGrpSpPr>
          <p:grpSpPr>
            <a:xfrm flipH="1" rot="10800000">
              <a:off x="224010" y="144030"/>
              <a:ext cx="1878120" cy="215640"/>
              <a:chOff x="6005160" y="4904640"/>
              <a:chExt cx="1878120" cy="215640"/>
            </a:xfrm>
          </p:grpSpPr>
          <p:sp>
            <p:nvSpPr>
              <p:cNvPr id="1787" name="Google Shape;1787;p25"/>
              <p:cNvSpPr/>
              <p:nvPr/>
            </p:nvSpPr>
            <p:spPr>
              <a:xfrm>
                <a:off x="7561800" y="490464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269" y="135"/>
                    </a:moveTo>
                    <a:cubicBezTo>
                      <a:pt x="269" y="158"/>
                      <a:pt x="263" y="182"/>
                      <a:pt x="251" y="202"/>
                    </a:cubicBezTo>
                    <a:cubicBezTo>
                      <a:pt x="239" y="222"/>
                      <a:pt x="223" y="239"/>
                      <a:pt x="202" y="251"/>
                    </a:cubicBezTo>
                    <a:cubicBezTo>
                      <a:pt x="182" y="263"/>
                      <a:pt x="159" y="269"/>
                      <a:pt x="135" y="269"/>
                    </a:cubicBezTo>
                    <a:cubicBezTo>
                      <a:pt x="112" y="269"/>
                      <a:pt x="89" y="263"/>
                      <a:pt x="68" y="251"/>
                    </a:cubicBezTo>
                    <a:cubicBezTo>
                      <a:pt x="48" y="239"/>
                      <a:pt x="30" y="222"/>
                      <a:pt x="18" y="202"/>
                    </a:cubicBezTo>
                    <a:cubicBezTo>
                      <a:pt x="7" y="182"/>
                      <a:pt x="0" y="158"/>
                      <a:pt x="0" y="135"/>
                    </a:cubicBezTo>
                    <a:cubicBezTo>
                      <a:pt x="0" y="111"/>
                      <a:pt x="7" y="88"/>
                      <a:pt x="18" y="68"/>
                    </a:cubicBezTo>
                    <a:cubicBezTo>
                      <a:pt x="30" y="47"/>
                      <a:pt x="48" y="30"/>
                      <a:pt x="68" y="18"/>
                    </a:cubicBezTo>
                    <a:cubicBezTo>
                      <a:pt x="89" y="7"/>
                      <a:pt x="111" y="0"/>
                      <a:pt x="135" y="0"/>
                    </a:cubicBezTo>
                    <a:cubicBezTo>
                      <a:pt x="158" y="0"/>
                      <a:pt x="182" y="7"/>
                      <a:pt x="202" y="18"/>
                    </a:cubicBezTo>
                    <a:cubicBezTo>
                      <a:pt x="223" y="30"/>
                      <a:pt x="239" y="47"/>
                      <a:pt x="251" y="68"/>
                    </a:cubicBezTo>
                    <a:cubicBezTo>
                      <a:pt x="263" y="88"/>
                      <a:pt x="269" y="111"/>
                      <a:pt x="269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8" name="Google Shape;1788;p25"/>
              <p:cNvSpPr/>
              <p:nvPr/>
            </p:nvSpPr>
            <p:spPr>
              <a:xfrm>
                <a:off x="7376400" y="490464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269" y="135"/>
                    </a:moveTo>
                    <a:cubicBezTo>
                      <a:pt x="269" y="158"/>
                      <a:pt x="263" y="182"/>
                      <a:pt x="251" y="202"/>
                    </a:cubicBezTo>
                    <a:cubicBezTo>
                      <a:pt x="239" y="222"/>
                      <a:pt x="223" y="239"/>
                      <a:pt x="202" y="251"/>
                    </a:cubicBezTo>
                    <a:cubicBezTo>
                      <a:pt x="182" y="263"/>
                      <a:pt x="159" y="269"/>
                      <a:pt x="135" y="269"/>
                    </a:cubicBezTo>
                    <a:cubicBezTo>
                      <a:pt x="112" y="269"/>
                      <a:pt x="89" y="263"/>
                      <a:pt x="68" y="251"/>
                    </a:cubicBezTo>
                    <a:cubicBezTo>
                      <a:pt x="48" y="239"/>
                      <a:pt x="30" y="222"/>
                      <a:pt x="18" y="202"/>
                    </a:cubicBezTo>
                    <a:cubicBezTo>
                      <a:pt x="7" y="182"/>
                      <a:pt x="0" y="158"/>
                      <a:pt x="0" y="135"/>
                    </a:cubicBezTo>
                    <a:cubicBezTo>
                      <a:pt x="0" y="111"/>
                      <a:pt x="7" y="88"/>
                      <a:pt x="18" y="68"/>
                    </a:cubicBezTo>
                    <a:cubicBezTo>
                      <a:pt x="30" y="47"/>
                      <a:pt x="48" y="30"/>
                      <a:pt x="68" y="18"/>
                    </a:cubicBezTo>
                    <a:cubicBezTo>
                      <a:pt x="89" y="7"/>
                      <a:pt x="111" y="0"/>
                      <a:pt x="135" y="0"/>
                    </a:cubicBezTo>
                    <a:cubicBezTo>
                      <a:pt x="158" y="0"/>
                      <a:pt x="182" y="7"/>
                      <a:pt x="202" y="18"/>
                    </a:cubicBezTo>
                    <a:cubicBezTo>
                      <a:pt x="223" y="30"/>
                      <a:pt x="239" y="47"/>
                      <a:pt x="251" y="68"/>
                    </a:cubicBezTo>
                    <a:cubicBezTo>
                      <a:pt x="263" y="88"/>
                      <a:pt x="269" y="111"/>
                      <a:pt x="269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25"/>
              <p:cNvSpPr/>
              <p:nvPr/>
            </p:nvSpPr>
            <p:spPr>
              <a:xfrm>
                <a:off x="7191000" y="490464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135" y="269"/>
                    </a:moveTo>
                    <a:cubicBezTo>
                      <a:pt x="60" y="269"/>
                      <a:pt x="0" y="209"/>
                      <a:pt x="0" y="135"/>
                    </a:cubicBezTo>
                    <a:cubicBezTo>
                      <a:pt x="0" y="61"/>
                      <a:pt x="61" y="0"/>
                      <a:pt x="135" y="0"/>
                    </a:cubicBezTo>
                    <a:cubicBezTo>
                      <a:pt x="210" y="0"/>
                      <a:pt x="269" y="61"/>
                      <a:pt x="269" y="135"/>
                    </a:cubicBezTo>
                    <a:cubicBezTo>
                      <a:pt x="269" y="209"/>
                      <a:pt x="209" y="269"/>
                      <a:pt x="135" y="2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25"/>
              <p:cNvSpPr/>
              <p:nvPr/>
            </p:nvSpPr>
            <p:spPr>
              <a:xfrm>
                <a:off x="7005600" y="490464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135" y="269"/>
                    </a:moveTo>
                    <a:cubicBezTo>
                      <a:pt x="60" y="269"/>
                      <a:pt x="0" y="209"/>
                      <a:pt x="0" y="135"/>
                    </a:cubicBezTo>
                    <a:cubicBezTo>
                      <a:pt x="0" y="61"/>
                      <a:pt x="61" y="0"/>
                      <a:pt x="135" y="0"/>
                    </a:cubicBezTo>
                    <a:cubicBezTo>
                      <a:pt x="210" y="0"/>
                      <a:pt x="269" y="61"/>
                      <a:pt x="269" y="135"/>
                    </a:cubicBezTo>
                    <a:cubicBezTo>
                      <a:pt x="269" y="209"/>
                      <a:pt x="209" y="269"/>
                      <a:pt x="135" y="2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25"/>
              <p:cNvSpPr/>
              <p:nvPr/>
            </p:nvSpPr>
            <p:spPr>
              <a:xfrm>
                <a:off x="6820200" y="490464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135" y="269"/>
                    </a:moveTo>
                    <a:cubicBezTo>
                      <a:pt x="60" y="269"/>
                      <a:pt x="0" y="209"/>
                      <a:pt x="0" y="135"/>
                    </a:cubicBezTo>
                    <a:cubicBezTo>
                      <a:pt x="0" y="61"/>
                      <a:pt x="61" y="0"/>
                      <a:pt x="135" y="0"/>
                    </a:cubicBezTo>
                    <a:cubicBezTo>
                      <a:pt x="210" y="0"/>
                      <a:pt x="269" y="61"/>
                      <a:pt x="269" y="135"/>
                    </a:cubicBezTo>
                    <a:cubicBezTo>
                      <a:pt x="269" y="209"/>
                      <a:pt x="209" y="269"/>
                      <a:pt x="135" y="2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25"/>
              <p:cNvSpPr/>
              <p:nvPr/>
            </p:nvSpPr>
            <p:spPr>
              <a:xfrm>
                <a:off x="6634800" y="490464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269" y="135"/>
                    </a:moveTo>
                    <a:cubicBezTo>
                      <a:pt x="269" y="158"/>
                      <a:pt x="263" y="182"/>
                      <a:pt x="251" y="202"/>
                    </a:cubicBezTo>
                    <a:cubicBezTo>
                      <a:pt x="240" y="222"/>
                      <a:pt x="222" y="239"/>
                      <a:pt x="201" y="251"/>
                    </a:cubicBezTo>
                    <a:cubicBezTo>
                      <a:pt x="181" y="263"/>
                      <a:pt x="158" y="269"/>
                      <a:pt x="134" y="269"/>
                    </a:cubicBezTo>
                    <a:cubicBezTo>
                      <a:pt x="111" y="269"/>
                      <a:pt x="88" y="263"/>
                      <a:pt x="67" y="251"/>
                    </a:cubicBezTo>
                    <a:cubicBezTo>
                      <a:pt x="47" y="239"/>
                      <a:pt x="30" y="222"/>
                      <a:pt x="18" y="202"/>
                    </a:cubicBezTo>
                    <a:cubicBezTo>
                      <a:pt x="6" y="182"/>
                      <a:pt x="0" y="158"/>
                      <a:pt x="0" y="135"/>
                    </a:cubicBezTo>
                    <a:cubicBezTo>
                      <a:pt x="0" y="111"/>
                      <a:pt x="6" y="88"/>
                      <a:pt x="18" y="68"/>
                    </a:cubicBezTo>
                    <a:cubicBezTo>
                      <a:pt x="30" y="47"/>
                      <a:pt x="47" y="30"/>
                      <a:pt x="67" y="18"/>
                    </a:cubicBezTo>
                    <a:cubicBezTo>
                      <a:pt x="88" y="7"/>
                      <a:pt x="111" y="0"/>
                      <a:pt x="134" y="0"/>
                    </a:cubicBezTo>
                    <a:cubicBezTo>
                      <a:pt x="158" y="0"/>
                      <a:pt x="181" y="7"/>
                      <a:pt x="201" y="18"/>
                    </a:cubicBezTo>
                    <a:cubicBezTo>
                      <a:pt x="222" y="30"/>
                      <a:pt x="239" y="47"/>
                      <a:pt x="251" y="68"/>
                    </a:cubicBezTo>
                    <a:cubicBezTo>
                      <a:pt x="262" y="88"/>
                      <a:pt x="269" y="111"/>
                      <a:pt x="269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25"/>
              <p:cNvSpPr/>
              <p:nvPr/>
            </p:nvSpPr>
            <p:spPr>
              <a:xfrm>
                <a:off x="7845480" y="5082480"/>
                <a:ext cx="37800" cy="37800"/>
              </a:xfrm>
              <a:custGeom>
                <a:rect b="b" l="l" r="r" t="t"/>
                <a:pathLst>
                  <a:path extrusionOk="0" h="105" w="105">
                    <a:moveTo>
                      <a:pt x="105" y="53"/>
                    </a:moveTo>
                    <a:cubicBezTo>
                      <a:pt x="105" y="62"/>
                      <a:pt x="103" y="71"/>
                      <a:pt x="98" y="79"/>
                    </a:cubicBezTo>
                    <a:cubicBezTo>
                      <a:pt x="94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8" y="27"/>
                    </a:cubicBezTo>
                    <a:cubicBezTo>
                      <a:pt x="102" y="34"/>
                      <a:pt x="105" y="44"/>
                      <a:pt x="105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p25"/>
              <p:cNvSpPr/>
              <p:nvPr/>
            </p:nvSpPr>
            <p:spPr>
              <a:xfrm>
                <a:off x="7615440" y="5082480"/>
                <a:ext cx="37800" cy="37800"/>
              </a:xfrm>
              <a:custGeom>
                <a:rect b="b" l="l" r="r" t="t"/>
                <a:pathLst>
                  <a:path extrusionOk="0" h="105" w="105">
                    <a:moveTo>
                      <a:pt x="105" y="53"/>
                    </a:moveTo>
                    <a:cubicBezTo>
                      <a:pt x="105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5" y="44"/>
                      <a:pt x="105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5" name="Google Shape;1795;p25"/>
              <p:cNvSpPr/>
              <p:nvPr/>
            </p:nvSpPr>
            <p:spPr>
              <a:xfrm>
                <a:off x="7385400" y="508248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6" name="Google Shape;1796;p25"/>
              <p:cNvSpPr/>
              <p:nvPr/>
            </p:nvSpPr>
            <p:spPr>
              <a:xfrm>
                <a:off x="7155360" y="508248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p25"/>
              <p:cNvSpPr/>
              <p:nvPr/>
            </p:nvSpPr>
            <p:spPr>
              <a:xfrm>
                <a:off x="6925320" y="508248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25"/>
              <p:cNvSpPr/>
              <p:nvPr/>
            </p:nvSpPr>
            <p:spPr>
              <a:xfrm>
                <a:off x="6695280" y="508248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9" name="Google Shape;1799;p25"/>
              <p:cNvSpPr/>
              <p:nvPr/>
            </p:nvSpPr>
            <p:spPr>
              <a:xfrm>
                <a:off x="6465240" y="508248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0" name="Google Shape;1800;p25"/>
              <p:cNvSpPr/>
              <p:nvPr/>
            </p:nvSpPr>
            <p:spPr>
              <a:xfrm>
                <a:off x="6235200" y="508248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25"/>
              <p:cNvSpPr/>
              <p:nvPr/>
            </p:nvSpPr>
            <p:spPr>
              <a:xfrm>
                <a:off x="6005160" y="508248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2" name="Google Shape;1802;p25"/>
            <p:cNvGrpSpPr/>
            <p:nvPr/>
          </p:nvGrpSpPr>
          <p:grpSpPr>
            <a:xfrm flipH="1" rot="5400000">
              <a:off x="-457190" y="3150805"/>
              <a:ext cx="1878120" cy="215640"/>
              <a:chOff x="6005160" y="4904640"/>
              <a:chExt cx="1878120" cy="215640"/>
            </a:xfrm>
          </p:grpSpPr>
          <p:sp>
            <p:nvSpPr>
              <p:cNvPr id="1803" name="Google Shape;1803;p25"/>
              <p:cNvSpPr/>
              <p:nvPr/>
            </p:nvSpPr>
            <p:spPr>
              <a:xfrm>
                <a:off x="7561800" y="490464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269" y="135"/>
                    </a:moveTo>
                    <a:cubicBezTo>
                      <a:pt x="269" y="158"/>
                      <a:pt x="263" y="182"/>
                      <a:pt x="251" y="202"/>
                    </a:cubicBezTo>
                    <a:cubicBezTo>
                      <a:pt x="239" y="222"/>
                      <a:pt x="223" y="239"/>
                      <a:pt x="202" y="251"/>
                    </a:cubicBezTo>
                    <a:cubicBezTo>
                      <a:pt x="182" y="263"/>
                      <a:pt x="159" y="269"/>
                      <a:pt x="135" y="269"/>
                    </a:cubicBezTo>
                    <a:cubicBezTo>
                      <a:pt x="112" y="269"/>
                      <a:pt x="89" y="263"/>
                      <a:pt x="68" y="251"/>
                    </a:cubicBezTo>
                    <a:cubicBezTo>
                      <a:pt x="48" y="239"/>
                      <a:pt x="30" y="222"/>
                      <a:pt x="18" y="202"/>
                    </a:cubicBezTo>
                    <a:cubicBezTo>
                      <a:pt x="7" y="182"/>
                      <a:pt x="0" y="158"/>
                      <a:pt x="0" y="135"/>
                    </a:cubicBezTo>
                    <a:cubicBezTo>
                      <a:pt x="0" y="111"/>
                      <a:pt x="7" y="88"/>
                      <a:pt x="18" y="68"/>
                    </a:cubicBezTo>
                    <a:cubicBezTo>
                      <a:pt x="30" y="47"/>
                      <a:pt x="48" y="30"/>
                      <a:pt x="68" y="18"/>
                    </a:cubicBezTo>
                    <a:cubicBezTo>
                      <a:pt x="89" y="7"/>
                      <a:pt x="111" y="0"/>
                      <a:pt x="135" y="0"/>
                    </a:cubicBezTo>
                    <a:cubicBezTo>
                      <a:pt x="158" y="0"/>
                      <a:pt x="182" y="7"/>
                      <a:pt x="202" y="18"/>
                    </a:cubicBezTo>
                    <a:cubicBezTo>
                      <a:pt x="223" y="30"/>
                      <a:pt x="239" y="47"/>
                      <a:pt x="251" y="68"/>
                    </a:cubicBezTo>
                    <a:cubicBezTo>
                      <a:pt x="263" y="88"/>
                      <a:pt x="269" y="111"/>
                      <a:pt x="269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25"/>
              <p:cNvSpPr/>
              <p:nvPr/>
            </p:nvSpPr>
            <p:spPr>
              <a:xfrm>
                <a:off x="7376400" y="490464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269" y="135"/>
                    </a:moveTo>
                    <a:cubicBezTo>
                      <a:pt x="269" y="158"/>
                      <a:pt x="263" y="182"/>
                      <a:pt x="251" y="202"/>
                    </a:cubicBezTo>
                    <a:cubicBezTo>
                      <a:pt x="239" y="222"/>
                      <a:pt x="223" y="239"/>
                      <a:pt x="202" y="251"/>
                    </a:cubicBezTo>
                    <a:cubicBezTo>
                      <a:pt x="182" y="263"/>
                      <a:pt x="159" y="269"/>
                      <a:pt x="135" y="269"/>
                    </a:cubicBezTo>
                    <a:cubicBezTo>
                      <a:pt x="112" y="269"/>
                      <a:pt x="89" y="263"/>
                      <a:pt x="68" y="251"/>
                    </a:cubicBezTo>
                    <a:cubicBezTo>
                      <a:pt x="48" y="239"/>
                      <a:pt x="30" y="222"/>
                      <a:pt x="18" y="202"/>
                    </a:cubicBezTo>
                    <a:cubicBezTo>
                      <a:pt x="7" y="182"/>
                      <a:pt x="0" y="158"/>
                      <a:pt x="0" y="135"/>
                    </a:cubicBezTo>
                    <a:cubicBezTo>
                      <a:pt x="0" y="111"/>
                      <a:pt x="7" y="88"/>
                      <a:pt x="18" y="68"/>
                    </a:cubicBezTo>
                    <a:cubicBezTo>
                      <a:pt x="30" y="47"/>
                      <a:pt x="48" y="30"/>
                      <a:pt x="68" y="18"/>
                    </a:cubicBezTo>
                    <a:cubicBezTo>
                      <a:pt x="89" y="7"/>
                      <a:pt x="111" y="0"/>
                      <a:pt x="135" y="0"/>
                    </a:cubicBezTo>
                    <a:cubicBezTo>
                      <a:pt x="158" y="0"/>
                      <a:pt x="182" y="7"/>
                      <a:pt x="202" y="18"/>
                    </a:cubicBezTo>
                    <a:cubicBezTo>
                      <a:pt x="223" y="30"/>
                      <a:pt x="239" y="47"/>
                      <a:pt x="251" y="68"/>
                    </a:cubicBezTo>
                    <a:cubicBezTo>
                      <a:pt x="263" y="88"/>
                      <a:pt x="269" y="111"/>
                      <a:pt x="269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25"/>
              <p:cNvSpPr/>
              <p:nvPr/>
            </p:nvSpPr>
            <p:spPr>
              <a:xfrm>
                <a:off x="7191000" y="490464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135" y="269"/>
                    </a:moveTo>
                    <a:cubicBezTo>
                      <a:pt x="60" y="269"/>
                      <a:pt x="0" y="209"/>
                      <a:pt x="0" y="135"/>
                    </a:cubicBezTo>
                    <a:cubicBezTo>
                      <a:pt x="0" y="61"/>
                      <a:pt x="61" y="0"/>
                      <a:pt x="135" y="0"/>
                    </a:cubicBezTo>
                    <a:cubicBezTo>
                      <a:pt x="210" y="0"/>
                      <a:pt x="269" y="61"/>
                      <a:pt x="269" y="135"/>
                    </a:cubicBezTo>
                    <a:cubicBezTo>
                      <a:pt x="269" y="209"/>
                      <a:pt x="209" y="269"/>
                      <a:pt x="135" y="2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25"/>
              <p:cNvSpPr/>
              <p:nvPr/>
            </p:nvSpPr>
            <p:spPr>
              <a:xfrm>
                <a:off x="7005600" y="490464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135" y="269"/>
                    </a:moveTo>
                    <a:cubicBezTo>
                      <a:pt x="60" y="269"/>
                      <a:pt x="0" y="209"/>
                      <a:pt x="0" y="135"/>
                    </a:cubicBezTo>
                    <a:cubicBezTo>
                      <a:pt x="0" y="61"/>
                      <a:pt x="61" y="0"/>
                      <a:pt x="135" y="0"/>
                    </a:cubicBezTo>
                    <a:cubicBezTo>
                      <a:pt x="210" y="0"/>
                      <a:pt x="269" y="61"/>
                      <a:pt x="269" y="135"/>
                    </a:cubicBezTo>
                    <a:cubicBezTo>
                      <a:pt x="269" y="209"/>
                      <a:pt x="209" y="269"/>
                      <a:pt x="135" y="2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25"/>
              <p:cNvSpPr/>
              <p:nvPr/>
            </p:nvSpPr>
            <p:spPr>
              <a:xfrm>
                <a:off x="6820200" y="490464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135" y="269"/>
                    </a:moveTo>
                    <a:cubicBezTo>
                      <a:pt x="60" y="269"/>
                      <a:pt x="0" y="209"/>
                      <a:pt x="0" y="135"/>
                    </a:cubicBezTo>
                    <a:cubicBezTo>
                      <a:pt x="0" y="61"/>
                      <a:pt x="61" y="0"/>
                      <a:pt x="135" y="0"/>
                    </a:cubicBezTo>
                    <a:cubicBezTo>
                      <a:pt x="210" y="0"/>
                      <a:pt x="269" y="61"/>
                      <a:pt x="269" y="135"/>
                    </a:cubicBezTo>
                    <a:cubicBezTo>
                      <a:pt x="269" y="209"/>
                      <a:pt x="209" y="269"/>
                      <a:pt x="135" y="2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25"/>
              <p:cNvSpPr/>
              <p:nvPr/>
            </p:nvSpPr>
            <p:spPr>
              <a:xfrm>
                <a:off x="6634800" y="490464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269" y="135"/>
                    </a:moveTo>
                    <a:cubicBezTo>
                      <a:pt x="269" y="158"/>
                      <a:pt x="263" y="182"/>
                      <a:pt x="251" y="202"/>
                    </a:cubicBezTo>
                    <a:cubicBezTo>
                      <a:pt x="240" y="222"/>
                      <a:pt x="222" y="239"/>
                      <a:pt x="201" y="251"/>
                    </a:cubicBezTo>
                    <a:cubicBezTo>
                      <a:pt x="181" y="263"/>
                      <a:pt x="158" y="269"/>
                      <a:pt x="134" y="269"/>
                    </a:cubicBezTo>
                    <a:cubicBezTo>
                      <a:pt x="111" y="269"/>
                      <a:pt x="88" y="263"/>
                      <a:pt x="67" y="251"/>
                    </a:cubicBezTo>
                    <a:cubicBezTo>
                      <a:pt x="47" y="239"/>
                      <a:pt x="30" y="222"/>
                      <a:pt x="18" y="202"/>
                    </a:cubicBezTo>
                    <a:cubicBezTo>
                      <a:pt x="6" y="182"/>
                      <a:pt x="0" y="158"/>
                      <a:pt x="0" y="135"/>
                    </a:cubicBezTo>
                    <a:cubicBezTo>
                      <a:pt x="0" y="111"/>
                      <a:pt x="6" y="88"/>
                      <a:pt x="18" y="68"/>
                    </a:cubicBezTo>
                    <a:cubicBezTo>
                      <a:pt x="30" y="47"/>
                      <a:pt x="47" y="30"/>
                      <a:pt x="67" y="18"/>
                    </a:cubicBezTo>
                    <a:cubicBezTo>
                      <a:pt x="88" y="7"/>
                      <a:pt x="111" y="0"/>
                      <a:pt x="134" y="0"/>
                    </a:cubicBezTo>
                    <a:cubicBezTo>
                      <a:pt x="158" y="0"/>
                      <a:pt x="181" y="7"/>
                      <a:pt x="201" y="18"/>
                    </a:cubicBezTo>
                    <a:cubicBezTo>
                      <a:pt x="222" y="30"/>
                      <a:pt x="239" y="47"/>
                      <a:pt x="251" y="68"/>
                    </a:cubicBezTo>
                    <a:cubicBezTo>
                      <a:pt x="262" y="88"/>
                      <a:pt x="269" y="111"/>
                      <a:pt x="269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25"/>
              <p:cNvSpPr/>
              <p:nvPr/>
            </p:nvSpPr>
            <p:spPr>
              <a:xfrm>
                <a:off x="7845480" y="5082480"/>
                <a:ext cx="37800" cy="37800"/>
              </a:xfrm>
              <a:custGeom>
                <a:rect b="b" l="l" r="r" t="t"/>
                <a:pathLst>
                  <a:path extrusionOk="0" h="105" w="105">
                    <a:moveTo>
                      <a:pt x="105" y="53"/>
                    </a:moveTo>
                    <a:cubicBezTo>
                      <a:pt x="105" y="62"/>
                      <a:pt x="103" y="71"/>
                      <a:pt x="98" y="79"/>
                    </a:cubicBezTo>
                    <a:cubicBezTo>
                      <a:pt x="94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8" y="27"/>
                    </a:cubicBezTo>
                    <a:cubicBezTo>
                      <a:pt x="102" y="34"/>
                      <a:pt x="105" y="44"/>
                      <a:pt x="105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25"/>
              <p:cNvSpPr/>
              <p:nvPr/>
            </p:nvSpPr>
            <p:spPr>
              <a:xfrm>
                <a:off x="7615440" y="5082480"/>
                <a:ext cx="37800" cy="37800"/>
              </a:xfrm>
              <a:custGeom>
                <a:rect b="b" l="l" r="r" t="t"/>
                <a:pathLst>
                  <a:path extrusionOk="0" h="105" w="105">
                    <a:moveTo>
                      <a:pt x="105" y="53"/>
                    </a:moveTo>
                    <a:cubicBezTo>
                      <a:pt x="105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5" y="44"/>
                      <a:pt x="105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25"/>
              <p:cNvSpPr/>
              <p:nvPr/>
            </p:nvSpPr>
            <p:spPr>
              <a:xfrm>
                <a:off x="7385400" y="508248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25"/>
              <p:cNvSpPr/>
              <p:nvPr/>
            </p:nvSpPr>
            <p:spPr>
              <a:xfrm>
                <a:off x="7155360" y="508248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25"/>
              <p:cNvSpPr/>
              <p:nvPr/>
            </p:nvSpPr>
            <p:spPr>
              <a:xfrm>
                <a:off x="6925320" y="508248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25"/>
              <p:cNvSpPr/>
              <p:nvPr/>
            </p:nvSpPr>
            <p:spPr>
              <a:xfrm>
                <a:off x="6695280" y="508248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p25"/>
              <p:cNvSpPr/>
              <p:nvPr/>
            </p:nvSpPr>
            <p:spPr>
              <a:xfrm>
                <a:off x="6465240" y="508248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25"/>
              <p:cNvSpPr/>
              <p:nvPr/>
            </p:nvSpPr>
            <p:spPr>
              <a:xfrm>
                <a:off x="6235200" y="508248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25"/>
              <p:cNvSpPr/>
              <p:nvPr/>
            </p:nvSpPr>
            <p:spPr>
              <a:xfrm>
                <a:off x="6005160" y="508248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9" name="Google Shape;1819;p26"/>
          <p:cNvGrpSpPr/>
          <p:nvPr/>
        </p:nvGrpSpPr>
        <p:grpSpPr>
          <a:xfrm>
            <a:off x="217839" y="226169"/>
            <a:ext cx="8666491" cy="4708276"/>
            <a:chOff x="217839" y="226169"/>
            <a:chExt cx="8666491" cy="4708276"/>
          </a:xfrm>
        </p:grpSpPr>
        <p:grpSp>
          <p:nvGrpSpPr>
            <p:cNvPr id="1820" name="Google Shape;1820;p26"/>
            <p:cNvGrpSpPr/>
            <p:nvPr/>
          </p:nvGrpSpPr>
          <p:grpSpPr>
            <a:xfrm>
              <a:off x="7795689" y="226169"/>
              <a:ext cx="1088641" cy="114376"/>
              <a:chOff x="6222240" y="4830120"/>
              <a:chExt cx="1538280" cy="161640"/>
            </a:xfrm>
          </p:grpSpPr>
          <p:sp>
            <p:nvSpPr>
              <p:cNvPr id="1821" name="Google Shape;1821;p26"/>
              <p:cNvSpPr/>
              <p:nvPr/>
            </p:nvSpPr>
            <p:spPr>
              <a:xfrm>
                <a:off x="7598520" y="4830120"/>
                <a:ext cx="162000" cy="161640"/>
              </a:xfrm>
              <a:custGeom>
                <a:rect b="b" l="l" r="r" t="t"/>
                <a:pathLst>
                  <a:path extrusionOk="0" h="449" w="450">
                    <a:moveTo>
                      <a:pt x="450" y="225"/>
                    </a:moveTo>
                    <a:cubicBezTo>
                      <a:pt x="450" y="264"/>
                      <a:pt x="440" y="303"/>
                      <a:pt x="420" y="337"/>
                    </a:cubicBezTo>
                    <a:cubicBezTo>
                      <a:pt x="401" y="371"/>
                      <a:pt x="372" y="400"/>
                      <a:pt x="337" y="419"/>
                    </a:cubicBezTo>
                    <a:cubicBezTo>
                      <a:pt x="303" y="439"/>
                      <a:pt x="265" y="449"/>
                      <a:pt x="225" y="449"/>
                    </a:cubicBezTo>
                    <a:cubicBezTo>
                      <a:pt x="186" y="449"/>
                      <a:pt x="147" y="439"/>
                      <a:pt x="112" y="419"/>
                    </a:cubicBezTo>
                    <a:cubicBezTo>
                      <a:pt x="78" y="400"/>
                      <a:pt x="50" y="371"/>
                      <a:pt x="30" y="337"/>
                    </a:cubicBezTo>
                    <a:cubicBezTo>
                      <a:pt x="10" y="303"/>
                      <a:pt x="0" y="264"/>
                      <a:pt x="0" y="225"/>
                    </a:cubicBezTo>
                    <a:cubicBezTo>
                      <a:pt x="0" y="185"/>
                      <a:pt x="10" y="146"/>
                      <a:pt x="30" y="112"/>
                    </a:cubicBezTo>
                    <a:cubicBezTo>
                      <a:pt x="50" y="78"/>
                      <a:pt x="78" y="50"/>
                      <a:pt x="112" y="30"/>
                    </a:cubicBezTo>
                    <a:cubicBezTo>
                      <a:pt x="147" y="10"/>
                      <a:pt x="185" y="0"/>
                      <a:pt x="225" y="0"/>
                    </a:cubicBezTo>
                    <a:cubicBezTo>
                      <a:pt x="264" y="0"/>
                      <a:pt x="303" y="10"/>
                      <a:pt x="337" y="30"/>
                    </a:cubicBezTo>
                    <a:cubicBezTo>
                      <a:pt x="372" y="50"/>
                      <a:pt x="400" y="78"/>
                      <a:pt x="420" y="112"/>
                    </a:cubicBezTo>
                    <a:cubicBezTo>
                      <a:pt x="439" y="146"/>
                      <a:pt x="450" y="185"/>
                      <a:pt x="450" y="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26"/>
              <p:cNvSpPr/>
              <p:nvPr/>
            </p:nvSpPr>
            <p:spPr>
              <a:xfrm>
                <a:off x="7346880" y="4836240"/>
                <a:ext cx="147960" cy="148320"/>
              </a:xfrm>
              <a:custGeom>
                <a:rect b="b" l="l" r="r" t="t"/>
                <a:pathLst>
                  <a:path extrusionOk="0" h="412" w="411">
                    <a:moveTo>
                      <a:pt x="360" y="71"/>
                    </a:moveTo>
                    <a:cubicBezTo>
                      <a:pt x="384" y="98"/>
                      <a:pt x="400" y="131"/>
                      <a:pt x="407" y="166"/>
                    </a:cubicBezTo>
                    <a:cubicBezTo>
                      <a:pt x="414" y="202"/>
                      <a:pt x="412" y="238"/>
                      <a:pt x="400" y="272"/>
                    </a:cubicBezTo>
                    <a:cubicBezTo>
                      <a:pt x="389" y="307"/>
                      <a:pt x="368" y="337"/>
                      <a:pt x="341" y="361"/>
                    </a:cubicBezTo>
                    <a:cubicBezTo>
                      <a:pt x="314" y="385"/>
                      <a:pt x="281" y="401"/>
                      <a:pt x="245" y="408"/>
                    </a:cubicBezTo>
                    <a:cubicBezTo>
                      <a:pt x="210" y="415"/>
                      <a:pt x="173" y="413"/>
                      <a:pt x="139" y="401"/>
                    </a:cubicBezTo>
                    <a:cubicBezTo>
                      <a:pt x="105" y="389"/>
                      <a:pt x="75" y="369"/>
                      <a:pt x="51" y="342"/>
                    </a:cubicBezTo>
                    <a:cubicBezTo>
                      <a:pt x="28" y="315"/>
                      <a:pt x="11" y="282"/>
                      <a:pt x="4" y="246"/>
                    </a:cubicBezTo>
                    <a:cubicBezTo>
                      <a:pt x="-4" y="211"/>
                      <a:pt x="-1" y="174"/>
                      <a:pt x="11" y="140"/>
                    </a:cubicBezTo>
                    <a:cubicBezTo>
                      <a:pt x="22" y="106"/>
                      <a:pt x="43" y="75"/>
                      <a:pt x="70" y="51"/>
                    </a:cubicBezTo>
                    <a:cubicBezTo>
                      <a:pt x="97" y="28"/>
                      <a:pt x="130" y="11"/>
                      <a:pt x="165" y="4"/>
                    </a:cubicBezTo>
                    <a:cubicBezTo>
                      <a:pt x="201" y="-3"/>
                      <a:pt x="237" y="0"/>
                      <a:pt x="272" y="11"/>
                    </a:cubicBezTo>
                    <a:cubicBezTo>
                      <a:pt x="306" y="23"/>
                      <a:pt x="336" y="43"/>
                      <a:pt x="360" y="7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p26"/>
              <p:cNvSpPr/>
              <p:nvPr/>
            </p:nvSpPr>
            <p:spPr>
              <a:xfrm>
                <a:off x="7104600" y="4843800"/>
                <a:ext cx="134280" cy="134280"/>
              </a:xfrm>
              <a:custGeom>
                <a:rect b="b" l="l" r="r" t="t"/>
                <a:pathLst>
                  <a:path extrusionOk="0" h="373" w="373">
                    <a:moveTo>
                      <a:pt x="373" y="187"/>
                    </a:moveTo>
                    <a:cubicBezTo>
                      <a:pt x="373" y="219"/>
                      <a:pt x="365" y="252"/>
                      <a:pt x="348" y="280"/>
                    </a:cubicBezTo>
                    <a:cubicBezTo>
                      <a:pt x="332" y="308"/>
                      <a:pt x="309" y="332"/>
                      <a:pt x="280" y="348"/>
                    </a:cubicBezTo>
                    <a:cubicBezTo>
                      <a:pt x="252" y="365"/>
                      <a:pt x="219" y="373"/>
                      <a:pt x="186" y="373"/>
                    </a:cubicBezTo>
                    <a:cubicBezTo>
                      <a:pt x="154" y="373"/>
                      <a:pt x="122" y="365"/>
                      <a:pt x="93" y="348"/>
                    </a:cubicBezTo>
                    <a:cubicBezTo>
                      <a:pt x="65" y="332"/>
                      <a:pt x="42" y="308"/>
                      <a:pt x="25" y="280"/>
                    </a:cubicBezTo>
                    <a:cubicBezTo>
                      <a:pt x="9" y="252"/>
                      <a:pt x="0" y="219"/>
                      <a:pt x="0" y="187"/>
                    </a:cubicBezTo>
                    <a:cubicBezTo>
                      <a:pt x="0" y="154"/>
                      <a:pt x="8" y="122"/>
                      <a:pt x="25" y="93"/>
                    </a:cubicBezTo>
                    <a:cubicBezTo>
                      <a:pt x="41" y="65"/>
                      <a:pt x="65" y="42"/>
                      <a:pt x="93" y="25"/>
                    </a:cubicBezTo>
                    <a:cubicBezTo>
                      <a:pt x="122" y="9"/>
                      <a:pt x="154" y="0"/>
                      <a:pt x="186" y="0"/>
                    </a:cubicBezTo>
                    <a:cubicBezTo>
                      <a:pt x="219" y="0"/>
                      <a:pt x="252" y="9"/>
                      <a:pt x="280" y="25"/>
                    </a:cubicBezTo>
                    <a:cubicBezTo>
                      <a:pt x="309" y="42"/>
                      <a:pt x="332" y="65"/>
                      <a:pt x="348" y="93"/>
                    </a:cubicBezTo>
                    <a:cubicBezTo>
                      <a:pt x="365" y="122"/>
                      <a:pt x="373" y="154"/>
                      <a:pt x="373" y="18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4" name="Google Shape;1824;p26"/>
              <p:cNvSpPr/>
              <p:nvPr/>
            </p:nvSpPr>
            <p:spPr>
              <a:xfrm>
                <a:off x="6957360" y="4850640"/>
                <a:ext cx="120960" cy="120600"/>
              </a:xfrm>
              <a:custGeom>
                <a:rect b="b" l="l" r="r" t="t"/>
                <a:pathLst>
                  <a:path extrusionOk="0" h="335" w="336">
                    <a:moveTo>
                      <a:pt x="336" y="168"/>
                    </a:moveTo>
                    <a:cubicBezTo>
                      <a:pt x="336" y="260"/>
                      <a:pt x="261" y="335"/>
                      <a:pt x="168" y="335"/>
                    </a:cubicBezTo>
                    <a:cubicBezTo>
                      <a:pt x="75" y="335"/>
                      <a:pt x="0" y="261"/>
                      <a:pt x="0" y="168"/>
                    </a:cubicBezTo>
                    <a:cubicBezTo>
                      <a:pt x="0" y="76"/>
                      <a:pt x="75" y="0"/>
                      <a:pt x="168" y="0"/>
                    </a:cubicBezTo>
                    <a:cubicBezTo>
                      <a:pt x="261" y="0"/>
                      <a:pt x="336" y="75"/>
                      <a:pt x="336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p26"/>
              <p:cNvSpPr/>
              <p:nvPr/>
            </p:nvSpPr>
            <p:spPr>
              <a:xfrm>
                <a:off x="6810480" y="4857480"/>
                <a:ext cx="106920" cy="106920"/>
              </a:xfrm>
              <a:custGeom>
                <a:rect b="b" l="l" r="r" t="t"/>
                <a:pathLst>
                  <a:path extrusionOk="0" h="297" w="297">
                    <a:moveTo>
                      <a:pt x="297" y="149"/>
                    </a:moveTo>
                    <a:cubicBezTo>
                      <a:pt x="297" y="175"/>
                      <a:pt x="290" y="200"/>
                      <a:pt x="277" y="223"/>
                    </a:cubicBezTo>
                    <a:cubicBezTo>
                      <a:pt x="264" y="246"/>
                      <a:pt x="246" y="264"/>
                      <a:pt x="223" y="277"/>
                    </a:cubicBezTo>
                    <a:cubicBezTo>
                      <a:pt x="201" y="290"/>
                      <a:pt x="175" y="297"/>
                      <a:pt x="148" y="297"/>
                    </a:cubicBezTo>
                    <a:cubicBezTo>
                      <a:pt x="122" y="297"/>
                      <a:pt x="97" y="290"/>
                      <a:pt x="74" y="277"/>
                    </a:cubicBezTo>
                    <a:cubicBezTo>
                      <a:pt x="51" y="264"/>
                      <a:pt x="33" y="246"/>
                      <a:pt x="20" y="223"/>
                    </a:cubicBezTo>
                    <a:cubicBezTo>
                      <a:pt x="7" y="200"/>
                      <a:pt x="0" y="175"/>
                      <a:pt x="0" y="149"/>
                    </a:cubicBezTo>
                    <a:cubicBezTo>
                      <a:pt x="0" y="123"/>
                      <a:pt x="7" y="97"/>
                      <a:pt x="20" y="74"/>
                    </a:cubicBezTo>
                    <a:cubicBezTo>
                      <a:pt x="33" y="52"/>
                      <a:pt x="51" y="33"/>
                      <a:pt x="74" y="20"/>
                    </a:cubicBezTo>
                    <a:cubicBezTo>
                      <a:pt x="97" y="7"/>
                      <a:pt x="122" y="0"/>
                      <a:pt x="148" y="0"/>
                    </a:cubicBezTo>
                    <a:cubicBezTo>
                      <a:pt x="175" y="0"/>
                      <a:pt x="201" y="7"/>
                      <a:pt x="223" y="20"/>
                    </a:cubicBezTo>
                    <a:cubicBezTo>
                      <a:pt x="246" y="33"/>
                      <a:pt x="264" y="52"/>
                      <a:pt x="277" y="74"/>
                    </a:cubicBezTo>
                    <a:cubicBezTo>
                      <a:pt x="290" y="97"/>
                      <a:pt x="297" y="123"/>
                      <a:pt x="297" y="1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6" name="Google Shape;1826;p26"/>
              <p:cNvSpPr/>
              <p:nvPr/>
            </p:nvSpPr>
            <p:spPr>
              <a:xfrm>
                <a:off x="6663240" y="4864320"/>
                <a:ext cx="93600" cy="93600"/>
              </a:xfrm>
              <a:custGeom>
                <a:rect b="b" l="l" r="r" t="t"/>
                <a:pathLst>
                  <a:path extrusionOk="0" h="260" w="260">
                    <a:moveTo>
                      <a:pt x="260" y="130"/>
                    </a:moveTo>
                    <a:cubicBezTo>
                      <a:pt x="260" y="201"/>
                      <a:pt x="202" y="260"/>
                      <a:pt x="130" y="260"/>
                    </a:cubicBezTo>
                    <a:cubicBezTo>
                      <a:pt x="58" y="260"/>
                      <a:pt x="0" y="202"/>
                      <a:pt x="0" y="130"/>
                    </a:cubicBezTo>
                    <a:cubicBezTo>
                      <a:pt x="0" y="59"/>
                      <a:pt x="58" y="0"/>
                      <a:pt x="130" y="0"/>
                    </a:cubicBezTo>
                    <a:cubicBezTo>
                      <a:pt x="202" y="0"/>
                      <a:pt x="260" y="58"/>
                      <a:pt x="260" y="1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7" name="Google Shape;1827;p26"/>
              <p:cNvSpPr/>
              <p:nvPr/>
            </p:nvSpPr>
            <p:spPr>
              <a:xfrm>
                <a:off x="6516360" y="4871160"/>
                <a:ext cx="79560" cy="79560"/>
              </a:xfrm>
              <a:custGeom>
                <a:rect b="b" l="l" r="r" t="t"/>
                <a:pathLst>
                  <a:path extrusionOk="0" h="221" w="221">
                    <a:moveTo>
                      <a:pt x="221" y="111"/>
                    </a:moveTo>
                    <a:cubicBezTo>
                      <a:pt x="221" y="130"/>
                      <a:pt x="217" y="149"/>
                      <a:pt x="207" y="166"/>
                    </a:cubicBezTo>
                    <a:cubicBezTo>
                      <a:pt x="198" y="183"/>
                      <a:pt x="183" y="198"/>
                      <a:pt x="166" y="207"/>
                    </a:cubicBezTo>
                    <a:cubicBezTo>
                      <a:pt x="149" y="217"/>
                      <a:pt x="131" y="221"/>
                      <a:pt x="111" y="221"/>
                    </a:cubicBezTo>
                    <a:cubicBezTo>
                      <a:pt x="92" y="221"/>
                      <a:pt x="72" y="217"/>
                      <a:pt x="55" y="207"/>
                    </a:cubicBezTo>
                    <a:cubicBezTo>
                      <a:pt x="38" y="198"/>
                      <a:pt x="25" y="183"/>
                      <a:pt x="15" y="166"/>
                    </a:cubicBezTo>
                    <a:cubicBezTo>
                      <a:pt x="6" y="149"/>
                      <a:pt x="0" y="130"/>
                      <a:pt x="0" y="111"/>
                    </a:cubicBezTo>
                    <a:cubicBezTo>
                      <a:pt x="0" y="91"/>
                      <a:pt x="5" y="72"/>
                      <a:pt x="15" y="55"/>
                    </a:cubicBezTo>
                    <a:cubicBezTo>
                      <a:pt x="24" y="38"/>
                      <a:pt x="38" y="25"/>
                      <a:pt x="55" y="15"/>
                    </a:cubicBezTo>
                    <a:cubicBezTo>
                      <a:pt x="72" y="6"/>
                      <a:pt x="91" y="0"/>
                      <a:pt x="111" y="0"/>
                    </a:cubicBezTo>
                    <a:cubicBezTo>
                      <a:pt x="130" y="0"/>
                      <a:pt x="149" y="6"/>
                      <a:pt x="166" y="15"/>
                    </a:cubicBezTo>
                    <a:cubicBezTo>
                      <a:pt x="183" y="25"/>
                      <a:pt x="197" y="38"/>
                      <a:pt x="207" y="55"/>
                    </a:cubicBezTo>
                    <a:cubicBezTo>
                      <a:pt x="216" y="72"/>
                      <a:pt x="221" y="91"/>
                      <a:pt x="221" y="1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8" name="Google Shape;1828;p26"/>
              <p:cNvSpPr/>
              <p:nvPr/>
            </p:nvSpPr>
            <p:spPr>
              <a:xfrm>
                <a:off x="6369120" y="4878000"/>
                <a:ext cx="66240" cy="65880"/>
              </a:xfrm>
              <a:custGeom>
                <a:rect b="b" l="l" r="r" t="t"/>
                <a:pathLst>
                  <a:path extrusionOk="0" h="183" w="184">
                    <a:moveTo>
                      <a:pt x="184" y="92"/>
                    </a:moveTo>
                    <a:cubicBezTo>
                      <a:pt x="184" y="142"/>
                      <a:pt x="143" y="183"/>
                      <a:pt x="92" y="183"/>
                    </a:cubicBezTo>
                    <a:cubicBezTo>
                      <a:pt x="41" y="183"/>
                      <a:pt x="0" y="143"/>
                      <a:pt x="0" y="92"/>
                    </a:cubicBezTo>
                    <a:cubicBezTo>
                      <a:pt x="0" y="42"/>
                      <a:pt x="41" y="0"/>
                      <a:pt x="92" y="0"/>
                    </a:cubicBezTo>
                    <a:cubicBezTo>
                      <a:pt x="143" y="0"/>
                      <a:pt x="184" y="41"/>
                      <a:pt x="184" y="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9" name="Google Shape;1829;p26"/>
              <p:cNvSpPr/>
              <p:nvPr/>
            </p:nvSpPr>
            <p:spPr>
              <a:xfrm>
                <a:off x="6222240" y="4884840"/>
                <a:ext cx="52560" cy="52200"/>
              </a:xfrm>
              <a:custGeom>
                <a:rect b="b" l="l" r="r" t="t"/>
                <a:pathLst>
                  <a:path extrusionOk="0" h="145" w="146">
                    <a:moveTo>
                      <a:pt x="146" y="73"/>
                    </a:moveTo>
                    <a:cubicBezTo>
                      <a:pt x="146" y="85"/>
                      <a:pt x="143" y="98"/>
                      <a:pt x="136" y="109"/>
                    </a:cubicBezTo>
                    <a:cubicBezTo>
                      <a:pt x="130" y="120"/>
                      <a:pt x="120" y="130"/>
                      <a:pt x="109" y="136"/>
                    </a:cubicBezTo>
                    <a:cubicBezTo>
                      <a:pt x="98" y="143"/>
                      <a:pt x="86" y="145"/>
                      <a:pt x="73" y="145"/>
                    </a:cubicBezTo>
                    <a:cubicBezTo>
                      <a:pt x="60" y="145"/>
                      <a:pt x="47" y="143"/>
                      <a:pt x="36" y="136"/>
                    </a:cubicBezTo>
                    <a:cubicBezTo>
                      <a:pt x="25" y="130"/>
                      <a:pt x="17" y="120"/>
                      <a:pt x="10" y="109"/>
                    </a:cubicBezTo>
                    <a:cubicBezTo>
                      <a:pt x="4" y="98"/>
                      <a:pt x="0" y="85"/>
                      <a:pt x="0" y="73"/>
                    </a:cubicBezTo>
                    <a:cubicBezTo>
                      <a:pt x="0" y="60"/>
                      <a:pt x="3" y="47"/>
                      <a:pt x="10" y="36"/>
                    </a:cubicBezTo>
                    <a:cubicBezTo>
                      <a:pt x="16" y="25"/>
                      <a:pt x="25" y="17"/>
                      <a:pt x="36" y="10"/>
                    </a:cubicBezTo>
                    <a:cubicBezTo>
                      <a:pt x="47" y="4"/>
                      <a:pt x="60" y="0"/>
                      <a:pt x="73" y="0"/>
                    </a:cubicBezTo>
                    <a:cubicBezTo>
                      <a:pt x="86" y="0"/>
                      <a:pt x="98" y="4"/>
                      <a:pt x="109" y="10"/>
                    </a:cubicBezTo>
                    <a:cubicBezTo>
                      <a:pt x="120" y="17"/>
                      <a:pt x="129" y="25"/>
                      <a:pt x="136" y="36"/>
                    </a:cubicBezTo>
                    <a:cubicBezTo>
                      <a:pt x="142" y="47"/>
                      <a:pt x="146" y="60"/>
                      <a:pt x="146" y="7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200" lIns="90000" spcFirstLastPara="1" rIns="90000" wrap="square" tIns="7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0" name="Google Shape;1830;p26"/>
            <p:cNvGrpSpPr/>
            <p:nvPr/>
          </p:nvGrpSpPr>
          <p:grpSpPr>
            <a:xfrm rot="10800000">
              <a:off x="6581889" y="226169"/>
              <a:ext cx="1088641" cy="114376"/>
              <a:chOff x="6222240" y="4830120"/>
              <a:chExt cx="1538280" cy="161640"/>
            </a:xfrm>
          </p:grpSpPr>
          <p:sp>
            <p:nvSpPr>
              <p:cNvPr id="1831" name="Google Shape;1831;p26"/>
              <p:cNvSpPr/>
              <p:nvPr/>
            </p:nvSpPr>
            <p:spPr>
              <a:xfrm>
                <a:off x="7598520" y="4830120"/>
                <a:ext cx="162000" cy="161640"/>
              </a:xfrm>
              <a:custGeom>
                <a:rect b="b" l="l" r="r" t="t"/>
                <a:pathLst>
                  <a:path extrusionOk="0" h="449" w="450">
                    <a:moveTo>
                      <a:pt x="450" y="225"/>
                    </a:moveTo>
                    <a:cubicBezTo>
                      <a:pt x="450" y="264"/>
                      <a:pt x="440" y="303"/>
                      <a:pt x="420" y="337"/>
                    </a:cubicBezTo>
                    <a:cubicBezTo>
                      <a:pt x="401" y="371"/>
                      <a:pt x="372" y="400"/>
                      <a:pt x="337" y="419"/>
                    </a:cubicBezTo>
                    <a:cubicBezTo>
                      <a:pt x="303" y="439"/>
                      <a:pt x="265" y="449"/>
                      <a:pt x="225" y="449"/>
                    </a:cubicBezTo>
                    <a:cubicBezTo>
                      <a:pt x="186" y="449"/>
                      <a:pt x="147" y="439"/>
                      <a:pt x="112" y="419"/>
                    </a:cubicBezTo>
                    <a:cubicBezTo>
                      <a:pt x="78" y="400"/>
                      <a:pt x="50" y="371"/>
                      <a:pt x="30" y="337"/>
                    </a:cubicBezTo>
                    <a:cubicBezTo>
                      <a:pt x="10" y="303"/>
                      <a:pt x="0" y="264"/>
                      <a:pt x="0" y="225"/>
                    </a:cubicBezTo>
                    <a:cubicBezTo>
                      <a:pt x="0" y="185"/>
                      <a:pt x="10" y="146"/>
                      <a:pt x="30" y="112"/>
                    </a:cubicBezTo>
                    <a:cubicBezTo>
                      <a:pt x="50" y="78"/>
                      <a:pt x="78" y="50"/>
                      <a:pt x="112" y="30"/>
                    </a:cubicBezTo>
                    <a:cubicBezTo>
                      <a:pt x="147" y="10"/>
                      <a:pt x="185" y="0"/>
                      <a:pt x="225" y="0"/>
                    </a:cubicBezTo>
                    <a:cubicBezTo>
                      <a:pt x="264" y="0"/>
                      <a:pt x="303" y="10"/>
                      <a:pt x="337" y="30"/>
                    </a:cubicBezTo>
                    <a:cubicBezTo>
                      <a:pt x="372" y="50"/>
                      <a:pt x="400" y="78"/>
                      <a:pt x="420" y="112"/>
                    </a:cubicBezTo>
                    <a:cubicBezTo>
                      <a:pt x="439" y="146"/>
                      <a:pt x="450" y="185"/>
                      <a:pt x="450" y="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2" name="Google Shape;1832;p26"/>
              <p:cNvSpPr/>
              <p:nvPr/>
            </p:nvSpPr>
            <p:spPr>
              <a:xfrm>
                <a:off x="7346880" y="4836240"/>
                <a:ext cx="147960" cy="148320"/>
              </a:xfrm>
              <a:custGeom>
                <a:rect b="b" l="l" r="r" t="t"/>
                <a:pathLst>
                  <a:path extrusionOk="0" h="412" w="411">
                    <a:moveTo>
                      <a:pt x="360" y="71"/>
                    </a:moveTo>
                    <a:cubicBezTo>
                      <a:pt x="384" y="98"/>
                      <a:pt x="400" y="131"/>
                      <a:pt x="407" y="166"/>
                    </a:cubicBezTo>
                    <a:cubicBezTo>
                      <a:pt x="414" y="202"/>
                      <a:pt x="412" y="238"/>
                      <a:pt x="400" y="272"/>
                    </a:cubicBezTo>
                    <a:cubicBezTo>
                      <a:pt x="389" y="307"/>
                      <a:pt x="368" y="337"/>
                      <a:pt x="341" y="361"/>
                    </a:cubicBezTo>
                    <a:cubicBezTo>
                      <a:pt x="314" y="385"/>
                      <a:pt x="281" y="401"/>
                      <a:pt x="245" y="408"/>
                    </a:cubicBezTo>
                    <a:cubicBezTo>
                      <a:pt x="210" y="415"/>
                      <a:pt x="173" y="413"/>
                      <a:pt x="139" y="401"/>
                    </a:cubicBezTo>
                    <a:cubicBezTo>
                      <a:pt x="105" y="389"/>
                      <a:pt x="75" y="369"/>
                      <a:pt x="51" y="342"/>
                    </a:cubicBezTo>
                    <a:cubicBezTo>
                      <a:pt x="28" y="315"/>
                      <a:pt x="11" y="282"/>
                      <a:pt x="4" y="246"/>
                    </a:cubicBezTo>
                    <a:cubicBezTo>
                      <a:pt x="-4" y="211"/>
                      <a:pt x="-1" y="174"/>
                      <a:pt x="11" y="140"/>
                    </a:cubicBezTo>
                    <a:cubicBezTo>
                      <a:pt x="22" y="106"/>
                      <a:pt x="43" y="75"/>
                      <a:pt x="70" y="51"/>
                    </a:cubicBezTo>
                    <a:cubicBezTo>
                      <a:pt x="97" y="28"/>
                      <a:pt x="130" y="11"/>
                      <a:pt x="165" y="4"/>
                    </a:cubicBezTo>
                    <a:cubicBezTo>
                      <a:pt x="201" y="-3"/>
                      <a:pt x="237" y="0"/>
                      <a:pt x="272" y="11"/>
                    </a:cubicBezTo>
                    <a:cubicBezTo>
                      <a:pt x="306" y="23"/>
                      <a:pt x="336" y="43"/>
                      <a:pt x="360" y="7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3" name="Google Shape;1833;p26"/>
              <p:cNvSpPr/>
              <p:nvPr/>
            </p:nvSpPr>
            <p:spPr>
              <a:xfrm>
                <a:off x="7104600" y="4843800"/>
                <a:ext cx="134280" cy="134280"/>
              </a:xfrm>
              <a:custGeom>
                <a:rect b="b" l="l" r="r" t="t"/>
                <a:pathLst>
                  <a:path extrusionOk="0" h="373" w="373">
                    <a:moveTo>
                      <a:pt x="373" y="187"/>
                    </a:moveTo>
                    <a:cubicBezTo>
                      <a:pt x="373" y="219"/>
                      <a:pt x="365" y="252"/>
                      <a:pt x="348" y="280"/>
                    </a:cubicBezTo>
                    <a:cubicBezTo>
                      <a:pt x="332" y="308"/>
                      <a:pt x="309" y="332"/>
                      <a:pt x="280" y="348"/>
                    </a:cubicBezTo>
                    <a:cubicBezTo>
                      <a:pt x="252" y="365"/>
                      <a:pt x="219" y="373"/>
                      <a:pt x="186" y="373"/>
                    </a:cubicBezTo>
                    <a:cubicBezTo>
                      <a:pt x="154" y="373"/>
                      <a:pt x="122" y="365"/>
                      <a:pt x="93" y="348"/>
                    </a:cubicBezTo>
                    <a:cubicBezTo>
                      <a:pt x="65" y="332"/>
                      <a:pt x="42" y="308"/>
                      <a:pt x="25" y="280"/>
                    </a:cubicBezTo>
                    <a:cubicBezTo>
                      <a:pt x="9" y="252"/>
                      <a:pt x="0" y="219"/>
                      <a:pt x="0" y="187"/>
                    </a:cubicBezTo>
                    <a:cubicBezTo>
                      <a:pt x="0" y="154"/>
                      <a:pt x="8" y="122"/>
                      <a:pt x="25" y="93"/>
                    </a:cubicBezTo>
                    <a:cubicBezTo>
                      <a:pt x="41" y="65"/>
                      <a:pt x="65" y="42"/>
                      <a:pt x="93" y="25"/>
                    </a:cubicBezTo>
                    <a:cubicBezTo>
                      <a:pt x="122" y="9"/>
                      <a:pt x="154" y="0"/>
                      <a:pt x="186" y="0"/>
                    </a:cubicBezTo>
                    <a:cubicBezTo>
                      <a:pt x="219" y="0"/>
                      <a:pt x="252" y="9"/>
                      <a:pt x="280" y="25"/>
                    </a:cubicBezTo>
                    <a:cubicBezTo>
                      <a:pt x="309" y="42"/>
                      <a:pt x="332" y="65"/>
                      <a:pt x="348" y="93"/>
                    </a:cubicBezTo>
                    <a:cubicBezTo>
                      <a:pt x="365" y="122"/>
                      <a:pt x="373" y="154"/>
                      <a:pt x="373" y="18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4" name="Google Shape;1834;p26"/>
              <p:cNvSpPr/>
              <p:nvPr/>
            </p:nvSpPr>
            <p:spPr>
              <a:xfrm>
                <a:off x="6957360" y="4850640"/>
                <a:ext cx="120960" cy="120600"/>
              </a:xfrm>
              <a:custGeom>
                <a:rect b="b" l="l" r="r" t="t"/>
                <a:pathLst>
                  <a:path extrusionOk="0" h="335" w="336">
                    <a:moveTo>
                      <a:pt x="336" y="168"/>
                    </a:moveTo>
                    <a:cubicBezTo>
                      <a:pt x="336" y="260"/>
                      <a:pt x="261" y="335"/>
                      <a:pt x="168" y="335"/>
                    </a:cubicBezTo>
                    <a:cubicBezTo>
                      <a:pt x="75" y="335"/>
                      <a:pt x="0" y="261"/>
                      <a:pt x="0" y="168"/>
                    </a:cubicBezTo>
                    <a:cubicBezTo>
                      <a:pt x="0" y="76"/>
                      <a:pt x="75" y="0"/>
                      <a:pt x="168" y="0"/>
                    </a:cubicBezTo>
                    <a:cubicBezTo>
                      <a:pt x="261" y="0"/>
                      <a:pt x="336" y="75"/>
                      <a:pt x="336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5" name="Google Shape;1835;p26"/>
              <p:cNvSpPr/>
              <p:nvPr/>
            </p:nvSpPr>
            <p:spPr>
              <a:xfrm>
                <a:off x="6810480" y="4857480"/>
                <a:ext cx="106920" cy="106920"/>
              </a:xfrm>
              <a:custGeom>
                <a:rect b="b" l="l" r="r" t="t"/>
                <a:pathLst>
                  <a:path extrusionOk="0" h="297" w="297">
                    <a:moveTo>
                      <a:pt x="297" y="149"/>
                    </a:moveTo>
                    <a:cubicBezTo>
                      <a:pt x="297" y="175"/>
                      <a:pt x="290" y="200"/>
                      <a:pt x="277" y="223"/>
                    </a:cubicBezTo>
                    <a:cubicBezTo>
                      <a:pt x="264" y="246"/>
                      <a:pt x="246" y="264"/>
                      <a:pt x="223" y="277"/>
                    </a:cubicBezTo>
                    <a:cubicBezTo>
                      <a:pt x="201" y="290"/>
                      <a:pt x="175" y="297"/>
                      <a:pt x="148" y="297"/>
                    </a:cubicBezTo>
                    <a:cubicBezTo>
                      <a:pt x="122" y="297"/>
                      <a:pt x="97" y="290"/>
                      <a:pt x="74" y="277"/>
                    </a:cubicBezTo>
                    <a:cubicBezTo>
                      <a:pt x="51" y="264"/>
                      <a:pt x="33" y="246"/>
                      <a:pt x="20" y="223"/>
                    </a:cubicBezTo>
                    <a:cubicBezTo>
                      <a:pt x="7" y="200"/>
                      <a:pt x="0" y="175"/>
                      <a:pt x="0" y="149"/>
                    </a:cubicBezTo>
                    <a:cubicBezTo>
                      <a:pt x="0" y="123"/>
                      <a:pt x="7" y="97"/>
                      <a:pt x="20" y="74"/>
                    </a:cubicBezTo>
                    <a:cubicBezTo>
                      <a:pt x="33" y="52"/>
                      <a:pt x="51" y="33"/>
                      <a:pt x="74" y="20"/>
                    </a:cubicBezTo>
                    <a:cubicBezTo>
                      <a:pt x="97" y="7"/>
                      <a:pt x="122" y="0"/>
                      <a:pt x="148" y="0"/>
                    </a:cubicBezTo>
                    <a:cubicBezTo>
                      <a:pt x="175" y="0"/>
                      <a:pt x="201" y="7"/>
                      <a:pt x="223" y="20"/>
                    </a:cubicBezTo>
                    <a:cubicBezTo>
                      <a:pt x="246" y="33"/>
                      <a:pt x="264" y="52"/>
                      <a:pt x="277" y="74"/>
                    </a:cubicBezTo>
                    <a:cubicBezTo>
                      <a:pt x="290" y="97"/>
                      <a:pt x="297" y="123"/>
                      <a:pt x="297" y="1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6" name="Google Shape;1836;p26"/>
              <p:cNvSpPr/>
              <p:nvPr/>
            </p:nvSpPr>
            <p:spPr>
              <a:xfrm>
                <a:off x="6663240" y="4864320"/>
                <a:ext cx="93600" cy="93600"/>
              </a:xfrm>
              <a:custGeom>
                <a:rect b="b" l="l" r="r" t="t"/>
                <a:pathLst>
                  <a:path extrusionOk="0" h="260" w="260">
                    <a:moveTo>
                      <a:pt x="260" y="130"/>
                    </a:moveTo>
                    <a:cubicBezTo>
                      <a:pt x="260" y="201"/>
                      <a:pt x="202" y="260"/>
                      <a:pt x="130" y="260"/>
                    </a:cubicBezTo>
                    <a:cubicBezTo>
                      <a:pt x="58" y="260"/>
                      <a:pt x="0" y="202"/>
                      <a:pt x="0" y="130"/>
                    </a:cubicBezTo>
                    <a:cubicBezTo>
                      <a:pt x="0" y="59"/>
                      <a:pt x="58" y="0"/>
                      <a:pt x="130" y="0"/>
                    </a:cubicBezTo>
                    <a:cubicBezTo>
                      <a:pt x="202" y="0"/>
                      <a:pt x="260" y="58"/>
                      <a:pt x="260" y="1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7" name="Google Shape;1837;p26"/>
              <p:cNvSpPr/>
              <p:nvPr/>
            </p:nvSpPr>
            <p:spPr>
              <a:xfrm>
                <a:off x="6516360" y="4871160"/>
                <a:ext cx="79560" cy="79560"/>
              </a:xfrm>
              <a:custGeom>
                <a:rect b="b" l="l" r="r" t="t"/>
                <a:pathLst>
                  <a:path extrusionOk="0" h="221" w="221">
                    <a:moveTo>
                      <a:pt x="221" y="111"/>
                    </a:moveTo>
                    <a:cubicBezTo>
                      <a:pt x="221" y="130"/>
                      <a:pt x="217" y="149"/>
                      <a:pt x="207" y="166"/>
                    </a:cubicBezTo>
                    <a:cubicBezTo>
                      <a:pt x="198" y="183"/>
                      <a:pt x="183" y="198"/>
                      <a:pt x="166" y="207"/>
                    </a:cubicBezTo>
                    <a:cubicBezTo>
                      <a:pt x="149" y="217"/>
                      <a:pt x="131" y="221"/>
                      <a:pt x="111" y="221"/>
                    </a:cubicBezTo>
                    <a:cubicBezTo>
                      <a:pt x="92" y="221"/>
                      <a:pt x="72" y="217"/>
                      <a:pt x="55" y="207"/>
                    </a:cubicBezTo>
                    <a:cubicBezTo>
                      <a:pt x="38" y="198"/>
                      <a:pt x="25" y="183"/>
                      <a:pt x="15" y="166"/>
                    </a:cubicBezTo>
                    <a:cubicBezTo>
                      <a:pt x="6" y="149"/>
                      <a:pt x="0" y="130"/>
                      <a:pt x="0" y="111"/>
                    </a:cubicBezTo>
                    <a:cubicBezTo>
                      <a:pt x="0" y="91"/>
                      <a:pt x="5" y="72"/>
                      <a:pt x="15" y="55"/>
                    </a:cubicBezTo>
                    <a:cubicBezTo>
                      <a:pt x="24" y="38"/>
                      <a:pt x="38" y="25"/>
                      <a:pt x="55" y="15"/>
                    </a:cubicBezTo>
                    <a:cubicBezTo>
                      <a:pt x="72" y="6"/>
                      <a:pt x="91" y="0"/>
                      <a:pt x="111" y="0"/>
                    </a:cubicBezTo>
                    <a:cubicBezTo>
                      <a:pt x="130" y="0"/>
                      <a:pt x="149" y="6"/>
                      <a:pt x="166" y="15"/>
                    </a:cubicBezTo>
                    <a:cubicBezTo>
                      <a:pt x="183" y="25"/>
                      <a:pt x="197" y="38"/>
                      <a:pt x="207" y="55"/>
                    </a:cubicBezTo>
                    <a:cubicBezTo>
                      <a:pt x="216" y="72"/>
                      <a:pt x="221" y="91"/>
                      <a:pt x="221" y="1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8" name="Google Shape;1838;p26"/>
              <p:cNvSpPr/>
              <p:nvPr/>
            </p:nvSpPr>
            <p:spPr>
              <a:xfrm>
                <a:off x="6369120" y="4878000"/>
                <a:ext cx="66240" cy="65880"/>
              </a:xfrm>
              <a:custGeom>
                <a:rect b="b" l="l" r="r" t="t"/>
                <a:pathLst>
                  <a:path extrusionOk="0" h="183" w="184">
                    <a:moveTo>
                      <a:pt x="184" y="92"/>
                    </a:moveTo>
                    <a:cubicBezTo>
                      <a:pt x="184" y="142"/>
                      <a:pt x="143" y="183"/>
                      <a:pt x="92" y="183"/>
                    </a:cubicBezTo>
                    <a:cubicBezTo>
                      <a:pt x="41" y="183"/>
                      <a:pt x="0" y="143"/>
                      <a:pt x="0" y="92"/>
                    </a:cubicBezTo>
                    <a:cubicBezTo>
                      <a:pt x="0" y="42"/>
                      <a:pt x="41" y="0"/>
                      <a:pt x="92" y="0"/>
                    </a:cubicBezTo>
                    <a:cubicBezTo>
                      <a:pt x="143" y="0"/>
                      <a:pt x="184" y="41"/>
                      <a:pt x="184" y="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9" name="Google Shape;1839;p26"/>
              <p:cNvSpPr/>
              <p:nvPr/>
            </p:nvSpPr>
            <p:spPr>
              <a:xfrm>
                <a:off x="6222240" y="4884840"/>
                <a:ext cx="52560" cy="52200"/>
              </a:xfrm>
              <a:custGeom>
                <a:rect b="b" l="l" r="r" t="t"/>
                <a:pathLst>
                  <a:path extrusionOk="0" h="145" w="146">
                    <a:moveTo>
                      <a:pt x="146" y="73"/>
                    </a:moveTo>
                    <a:cubicBezTo>
                      <a:pt x="146" y="85"/>
                      <a:pt x="143" y="98"/>
                      <a:pt x="136" y="109"/>
                    </a:cubicBezTo>
                    <a:cubicBezTo>
                      <a:pt x="130" y="120"/>
                      <a:pt x="120" y="130"/>
                      <a:pt x="109" y="136"/>
                    </a:cubicBezTo>
                    <a:cubicBezTo>
                      <a:pt x="98" y="143"/>
                      <a:pt x="86" y="145"/>
                      <a:pt x="73" y="145"/>
                    </a:cubicBezTo>
                    <a:cubicBezTo>
                      <a:pt x="60" y="145"/>
                      <a:pt x="47" y="143"/>
                      <a:pt x="36" y="136"/>
                    </a:cubicBezTo>
                    <a:cubicBezTo>
                      <a:pt x="25" y="130"/>
                      <a:pt x="17" y="120"/>
                      <a:pt x="10" y="109"/>
                    </a:cubicBezTo>
                    <a:cubicBezTo>
                      <a:pt x="4" y="98"/>
                      <a:pt x="0" y="85"/>
                      <a:pt x="0" y="73"/>
                    </a:cubicBezTo>
                    <a:cubicBezTo>
                      <a:pt x="0" y="60"/>
                      <a:pt x="3" y="47"/>
                      <a:pt x="10" y="36"/>
                    </a:cubicBezTo>
                    <a:cubicBezTo>
                      <a:pt x="16" y="25"/>
                      <a:pt x="25" y="17"/>
                      <a:pt x="36" y="10"/>
                    </a:cubicBezTo>
                    <a:cubicBezTo>
                      <a:pt x="47" y="4"/>
                      <a:pt x="60" y="0"/>
                      <a:pt x="73" y="0"/>
                    </a:cubicBezTo>
                    <a:cubicBezTo>
                      <a:pt x="86" y="0"/>
                      <a:pt x="98" y="4"/>
                      <a:pt x="109" y="10"/>
                    </a:cubicBezTo>
                    <a:cubicBezTo>
                      <a:pt x="120" y="17"/>
                      <a:pt x="129" y="25"/>
                      <a:pt x="136" y="36"/>
                    </a:cubicBezTo>
                    <a:cubicBezTo>
                      <a:pt x="142" y="47"/>
                      <a:pt x="146" y="60"/>
                      <a:pt x="146" y="7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200" lIns="90000" spcFirstLastPara="1" rIns="90000" wrap="square" tIns="7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0" name="Google Shape;1840;p26"/>
            <p:cNvGrpSpPr/>
            <p:nvPr/>
          </p:nvGrpSpPr>
          <p:grpSpPr>
            <a:xfrm>
              <a:off x="1431639" y="4820069"/>
              <a:ext cx="1088641" cy="114376"/>
              <a:chOff x="6222240" y="4830120"/>
              <a:chExt cx="1538280" cy="161640"/>
            </a:xfrm>
          </p:grpSpPr>
          <p:sp>
            <p:nvSpPr>
              <p:cNvPr id="1841" name="Google Shape;1841;p26"/>
              <p:cNvSpPr/>
              <p:nvPr/>
            </p:nvSpPr>
            <p:spPr>
              <a:xfrm>
                <a:off x="7598520" y="4830120"/>
                <a:ext cx="162000" cy="161640"/>
              </a:xfrm>
              <a:custGeom>
                <a:rect b="b" l="l" r="r" t="t"/>
                <a:pathLst>
                  <a:path extrusionOk="0" h="449" w="450">
                    <a:moveTo>
                      <a:pt x="450" y="225"/>
                    </a:moveTo>
                    <a:cubicBezTo>
                      <a:pt x="450" y="264"/>
                      <a:pt x="440" y="303"/>
                      <a:pt x="420" y="337"/>
                    </a:cubicBezTo>
                    <a:cubicBezTo>
                      <a:pt x="401" y="371"/>
                      <a:pt x="372" y="400"/>
                      <a:pt x="337" y="419"/>
                    </a:cubicBezTo>
                    <a:cubicBezTo>
                      <a:pt x="303" y="439"/>
                      <a:pt x="265" y="449"/>
                      <a:pt x="225" y="449"/>
                    </a:cubicBezTo>
                    <a:cubicBezTo>
                      <a:pt x="186" y="449"/>
                      <a:pt x="147" y="439"/>
                      <a:pt x="112" y="419"/>
                    </a:cubicBezTo>
                    <a:cubicBezTo>
                      <a:pt x="78" y="400"/>
                      <a:pt x="50" y="371"/>
                      <a:pt x="30" y="337"/>
                    </a:cubicBezTo>
                    <a:cubicBezTo>
                      <a:pt x="10" y="303"/>
                      <a:pt x="0" y="264"/>
                      <a:pt x="0" y="225"/>
                    </a:cubicBezTo>
                    <a:cubicBezTo>
                      <a:pt x="0" y="185"/>
                      <a:pt x="10" y="146"/>
                      <a:pt x="30" y="112"/>
                    </a:cubicBezTo>
                    <a:cubicBezTo>
                      <a:pt x="50" y="78"/>
                      <a:pt x="78" y="50"/>
                      <a:pt x="112" y="30"/>
                    </a:cubicBezTo>
                    <a:cubicBezTo>
                      <a:pt x="147" y="10"/>
                      <a:pt x="185" y="0"/>
                      <a:pt x="225" y="0"/>
                    </a:cubicBezTo>
                    <a:cubicBezTo>
                      <a:pt x="264" y="0"/>
                      <a:pt x="303" y="10"/>
                      <a:pt x="337" y="30"/>
                    </a:cubicBezTo>
                    <a:cubicBezTo>
                      <a:pt x="372" y="50"/>
                      <a:pt x="400" y="78"/>
                      <a:pt x="420" y="112"/>
                    </a:cubicBezTo>
                    <a:cubicBezTo>
                      <a:pt x="439" y="146"/>
                      <a:pt x="450" y="185"/>
                      <a:pt x="450" y="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2" name="Google Shape;1842;p26"/>
              <p:cNvSpPr/>
              <p:nvPr/>
            </p:nvSpPr>
            <p:spPr>
              <a:xfrm>
                <a:off x="7346880" y="4836240"/>
                <a:ext cx="147960" cy="148320"/>
              </a:xfrm>
              <a:custGeom>
                <a:rect b="b" l="l" r="r" t="t"/>
                <a:pathLst>
                  <a:path extrusionOk="0" h="412" w="411">
                    <a:moveTo>
                      <a:pt x="360" y="71"/>
                    </a:moveTo>
                    <a:cubicBezTo>
                      <a:pt x="384" y="98"/>
                      <a:pt x="400" y="131"/>
                      <a:pt x="407" y="166"/>
                    </a:cubicBezTo>
                    <a:cubicBezTo>
                      <a:pt x="414" y="202"/>
                      <a:pt x="412" y="238"/>
                      <a:pt x="400" y="272"/>
                    </a:cubicBezTo>
                    <a:cubicBezTo>
                      <a:pt x="389" y="307"/>
                      <a:pt x="368" y="337"/>
                      <a:pt x="341" y="361"/>
                    </a:cubicBezTo>
                    <a:cubicBezTo>
                      <a:pt x="314" y="385"/>
                      <a:pt x="281" y="401"/>
                      <a:pt x="245" y="408"/>
                    </a:cubicBezTo>
                    <a:cubicBezTo>
                      <a:pt x="210" y="415"/>
                      <a:pt x="173" y="413"/>
                      <a:pt x="139" y="401"/>
                    </a:cubicBezTo>
                    <a:cubicBezTo>
                      <a:pt x="105" y="389"/>
                      <a:pt x="75" y="369"/>
                      <a:pt x="51" y="342"/>
                    </a:cubicBezTo>
                    <a:cubicBezTo>
                      <a:pt x="28" y="315"/>
                      <a:pt x="11" y="282"/>
                      <a:pt x="4" y="246"/>
                    </a:cubicBezTo>
                    <a:cubicBezTo>
                      <a:pt x="-4" y="211"/>
                      <a:pt x="-1" y="174"/>
                      <a:pt x="11" y="140"/>
                    </a:cubicBezTo>
                    <a:cubicBezTo>
                      <a:pt x="22" y="106"/>
                      <a:pt x="43" y="75"/>
                      <a:pt x="70" y="51"/>
                    </a:cubicBezTo>
                    <a:cubicBezTo>
                      <a:pt x="97" y="28"/>
                      <a:pt x="130" y="11"/>
                      <a:pt x="165" y="4"/>
                    </a:cubicBezTo>
                    <a:cubicBezTo>
                      <a:pt x="201" y="-3"/>
                      <a:pt x="237" y="0"/>
                      <a:pt x="272" y="11"/>
                    </a:cubicBezTo>
                    <a:cubicBezTo>
                      <a:pt x="306" y="23"/>
                      <a:pt x="336" y="43"/>
                      <a:pt x="360" y="7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3" name="Google Shape;1843;p26"/>
              <p:cNvSpPr/>
              <p:nvPr/>
            </p:nvSpPr>
            <p:spPr>
              <a:xfrm>
                <a:off x="7104600" y="4843800"/>
                <a:ext cx="134280" cy="134280"/>
              </a:xfrm>
              <a:custGeom>
                <a:rect b="b" l="l" r="r" t="t"/>
                <a:pathLst>
                  <a:path extrusionOk="0" h="373" w="373">
                    <a:moveTo>
                      <a:pt x="373" y="187"/>
                    </a:moveTo>
                    <a:cubicBezTo>
                      <a:pt x="373" y="219"/>
                      <a:pt x="365" y="252"/>
                      <a:pt x="348" y="280"/>
                    </a:cubicBezTo>
                    <a:cubicBezTo>
                      <a:pt x="332" y="308"/>
                      <a:pt x="309" y="332"/>
                      <a:pt x="280" y="348"/>
                    </a:cubicBezTo>
                    <a:cubicBezTo>
                      <a:pt x="252" y="365"/>
                      <a:pt x="219" y="373"/>
                      <a:pt x="186" y="373"/>
                    </a:cubicBezTo>
                    <a:cubicBezTo>
                      <a:pt x="154" y="373"/>
                      <a:pt x="122" y="365"/>
                      <a:pt x="93" y="348"/>
                    </a:cubicBezTo>
                    <a:cubicBezTo>
                      <a:pt x="65" y="332"/>
                      <a:pt x="42" y="308"/>
                      <a:pt x="25" y="280"/>
                    </a:cubicBezTo>
                    <a:cubicBezTo>
                      <a:pt x="9" y="252"/>
                      <a:pt x="0" y="219"/>
                      <a:pt x="0" y="187"/>
                    </a:cubicBezTo>
                    <a:cubicBezTo>
                      <a:pt x="0" y="154"/>
                      <a:pt x="8" y="122"/>
                      <a:pt x="25" y="93"/>
                    </a:cubicBezTo>
                    <a:cubicBezTo>
                      <a:pt x="41" y="65"/>
                      <a:pt x="65" y="42"/>
                      <a:pt x="93" y="25"/>
                    </a:cubicBezTo>
                    <a:cubicBezTo>
                      <a:pt x="122" y="9"/>
                      <a:pt x="154" y="0"/>
                      <a:pt x="186" y="0"/>
                    </a:cubicBezTo>
                    <a:cubicBezTo>
                      <a:pt x="219" y="0"/>
                      <a:pt x="252" y="9"/>
                      <a:pt x="280" y="25"/>
                    </a:cubicBezTo>
                    <a:cubicBezTo>
                      <a:pt x="309" y="42"/>
                      <a:pt x="332" y="65"/>
                      <a:pt x="348" y="93"/>
                    </a:cubicBezTo>
                    <a:cubicBezTo>
                      <a:pt x="365" y="122"/>
                      <a:pt x="373" y="154"/>
                      <a:pt x="373" y="18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4" name="Google Shape;1844;p26"/>
              <p:cNvSpPr/>
              <p:nvPr/>
            </p:nvSpPr>
            <p:spPr>
              <a:xfrm>
                <a:off x="6957360" y="4850640"/>
                <a:ext cx="120960" cy="120600"/>
              </a:xfrm>
              <a:custGeom>
                <a:rect b="b" l="l" r="r" t="t"/>
                <a:pathLst>
                  <a:path extrusionOk="0" h="335" w="336">
                    <a:moveTo>
                      <a:pt x="336" y="168"/>
                    </a:moveTo>
                    <a:cubicBezTo>
                      <a:pt x="336" y="260"/>
                      <a:pt x="261" y="335"/>
                      <a:pt x="168" y="335"/>
                    </a:cubicBezTo>
                    <a:cubicBezTo>
                      <a:pt x="75" y="335"/>
                      <a:pt x="0" y="261"/>
                      <a:pt x="0" y="168"/>
                    </a:cubicBezTo>
                    <a:cubicBezTo>
                      <a:pt x="0" y="76"/>
                      <a:pt x="75" y="0"/>
                      <a:pt x="168" y="0"/>
                    </a:cubicBezTo>
                    <a:cubicBezTo>
                      <a:pt x="261" y="0"/>
                      <a:pt x="336" y="75"/>
                      <a:pt x="336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5" name="Google Shape;1845;p26"/>
              <p:cNvSpPr/>
              <p:nvPr/>
            </p:nvSpPr>
            <p:spPr>
              <a:xfrm>
                <a:off x="6810480" y="4857480"/>
                <a:ext cx="106920" cy="106920"/>
              </a:xfrm>
              <a:custGeom>
                <a:rect b="b" l="l" r="r" t="t"/>
                <a:pathLst>
                  <a:path extrusionOk="0" h="297" w="297">
                    <a:moveTo>
                      <a:pt x="297" y="149"/>
                    </a:moveTo>
                    <a:cubicBezTo>
                      <a:pt x="297" y="175"/>
                      <a:pt x="290" y="200"/>
                      <a:pt x="277" y="223"/>
                    </a:cubicBezTo>
                    <a:cubicBezTo>
                      <a:pt x="264" y="246"/>
                      <a:pt x="246" y="264"/>
                      <a:pt x="223" y="277"/>
                    </a:cubicBezTo>
                    <a:cubicBezTo>
                      <a:pt x="201" y="290"/>
                      <a:pt x="175" y="297"/>
                      <a:pt x="148" y="297"/>
                    </a:cubicBezTo>
                    <a:cubicBezTo>
                      <a:pt x="122" y="297"/>
                      <a:pt x="97" y="290"/>
                      <a:pt x="74" y="277"/>
                    </a:cubicBezTo>
                    <a:cubicBezTo>
                      <a:pt x="51" y="264"/>
                      <a:pt x="33" y="246"/>
                      <a:pt x="20" y="223"/>
                    </a:cubicBezTo>
                    <a:cubicBezTo>
                      <a:pt x="7" y="200"/>
                      <a:pt x="0" y="175"/>
                      <a:pt x="0" y="149"/>
                    </a:cubicBezTo>
                    <a:cubicBezTo>
                      <a:pt x="0" y="123"/>
                      <a:pt x="7" y="97"/>
                      <a:pt x="20" y="74"/>
                    </a:cubicBezTo>
                    <a:cubicBezTo>
                      <a:pt x="33" y="52"/>
                      <a:pt x="51" y="33"/>
                      <a:pt x="74" y="20"/>
                    </a:cubicBezTo>
                    <a:cubicBezTo>
                      <a:pt x="97" y="7"/>
                      <a:pt x="122" y="0"/>
                      <a:pt x="148" y="0"/>
                    </a:cubicBezTo>
                    <a:cubicBezTo>
                      <a:pt x="175" y="0"/>
                      <a:pt x="201" y="7"/>
                      <a:pt x="223" y="20"/>
                    </a:cubicBezTo>
                    <a:cubicBezTo>
                      <a:pt x="246" y="33"/>
                      <a:pt x="264" y="52"/>
                      <a:pt x="277" y="74"/>
                    </a:cubicBezTo>
                    <a:cubicBezTo>
                      <a:pt x="290" y="97"/>
                      <a:pt x="297" y="123"/>
                      <a:pt x="297" y="1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6" name="Google Shape;1846;p26"/>
              <p:cNvSpPr/>
              <p:nvPr/>
            </p:nvSpPr>
            <p:spPr>
              <a:xfrm>
                <a:off x="6663240" y="4864320"/>
                <a:ext cx="93600" cy="93600"/>
              </a:xfrm>
              <a:custGeom>
                <a:rect b="b" l="l" r="r" t="t"/>
                <a:pathLst>
                  <a:path extrusionOk="0" h="260" w="260">
                    <a:moveTo>
                      <a:pt x="260" y="130"/>
                    </a:moveTo>
                    <a:cubicBezTo>
                      <a:pt x="260" y="201"/>
                      <a:pt x="202" y="260"/>
                      <a:pt x="130" y="260"/>
                    </a:cubicBezTo>
                    <a:cubicBezTo>
                      <a:pt x="58" y="260"/>
                      <a:pt x="0" y="202"/>
                      <a:pt x="0" y="130"/>
                    </a:cubicBezTo>
                    <a:cubicBezTo>
                      <a:pt x="0" y="59"/>
                      <a:pt x="58" y="0"/>
                      <a:pt x="130" y="0"/>
                    </a:cubicBezTo>
                    <a:cubicBezTo>
                      <a:pt x="202" y="0"/>
                      <a:pt x="260" y="58"/>
                      <a:pt x="260" y="1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7" name="Google Shape;1847;p26"/>
              <p:cNvSpPr/>
              <p:nvPr/>
            </p:nvSpPr>
            <p:spPr>
              <a:xfrm>
                <a:off x="6516360" y="4871160"/>
                <a:ext cx="79560" cy="79560"/>
              </a:xfrm>
              <a:custGeom>
                <a:rect b="b" l="l" r="r" t="t"/>
                <a:pathLst>
                  <a:path extrusionOk="0" h="221" w="221">
                    <a:moveTo>
                      <a:pt x="221" y="111"/>
                    </a:moveTo>
                    <a:cubicBezTo>
                      <a:pt x="221" y="130"/>
                      <a:pt x="217" y="149"/>
                      <a:pt x="207" y="166"/>
                    </a:cubicBezTo>
                    <a:cubicBezTo>
                      <a:pt x="198" y="183"/>
                      <a:pt x="183" y="198"/>
                      <a:pt x="166" y="207"/>
                    </a:cubicBezTo>
                    <a:cubicBezTo>
                      <a:pt x="149" y="217"/>
                      <a:pt x="131" y="221"/>
                      <a:pt x="111" y="221"/>
                    </a:cubicBezTo>
                    <a:cubicBezTo>
                      <a:pt x="92" y="221"/>
                      <a:pt x="72" y="217"/>
                      <a:pt x="55" y="207"/>
                    </a:cubicBezTo>
                    <a:cubicBezTo>
                      <a:pt x="38" y="198"/>
                      <a:pt x="25" y="183"/>
                      <a:pt x="15" y="166"/>
                    </a:cubicBezTo>
                    <a:cubicBezTo>
                      <a:pt x="6" y="149"/>
                      <a:pt x="0" y="130"/>
                      <a:pt x="0" y="111"/>
                    </a:cubicBezTo>
                    <a:cubicBezTo>
                      <a:pt x="0" y="91"/>
                      <a:pt x="5" y="72"/>
                      <a:pt x="15" y="55"/>
                    </a:cubicBezTo>
                    <a:cubicBezTo>
                      <a:pt x="24" y="38"/>
                      <a:pt x="38" y="25"/>
                      <a:pt x="55" y="15"/>
                    </a:cubicBezTo>
                    <a:cubicBezTo>
                      <a:pt x="72" y="6"/>
                      <a:pt x="91" y="0"/>
                      <a:pt x="111" y="0"/>
                    </a:cubicBezTo>
                    <a:cubicBezTo>
                      <a:pt x="130" y="0"/>
                      <a:pt x="149" y="6"/>
                      <a:pt x="166" y="15"/>
                    </a:cubicBezTo>
                    <a:cubicBezTo>
                      <a:pt x="183" y="25"/>
                      <a:pt x="197" y="38"/>
                      <a:pt x="207" y="55"/>
                    </a:cubicBezTo>
                    <a:cubicBezTo>
                      <a:pt x="216" y="72"/>
                      <a:pt x="221" y="91"/>
                      <a:pt x="221" y="1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8" name="Google Shape;1848;p26"/>
              <p:cNvSpPr/>
              <p:nvPr/>
            </p:nvSpPr>
            <p:spPr>
              <a:xfrm>
                <a:off x="6369120" y="4878000"/>
                <a:ext cx="66240" cy="65880"/>
              </a:xfrm>
              <a:custGeom>
                <a:rect b="b" l="l" r="r" t="t"/>
                <a:pathLst>
                  <a:path extrusionOk="0" h="183" w="184">
                    <a:moveTo>
                      <a:pt x="184" y="92"/>
                    </a:moveTo>
                    <a:cubicBezTo>
                      <a:pt x="184" y="142"/>
                      <a:pt x="143" y="183"/>
                      <a:pt x="92" y="183"/>
                    </a:cubicBezTo>
                    <a:cubicBezTo>
                      <a:pt x="41" y="183"/>
                      <a:pt x="0" y="143"/>
                      <a:pt x="0" y="92"/>
                    </a:cubicBezTo>
                    <a:cubicBezTo>
                      <a:pt x="0" y="42"/>
                      <a:pt x="41" y="0"/>
                      <a:pt x="92" y="0"/>
                    </a:cubicBezTo>
                    <a:cubicBezTo>
                      <a:pt x="143" y="0"/>
                      <a:pt x="184" y="41"/>
                      <a:pt x="184" y="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9" name="Google Shape;1849;p26"/>
              <p:cNvSpPr/>
              <p:nvPr/>
            </p:nvSpPr>
            <p:spPr>
              <a:xfrm>
                <a:off x="6222240" y="4884840"/>
                <a:ext cx="52560" cy="52200"/>
              </a:xfrm>
              <a:custGeom>
                <a:rect b="b" l="l" r="r" t="t"/>
                <a:pathLst>
                  <a:path extrusionOk="0" h="145" w="146">
                    <a:moveTo>
                      <a:pt x="146" y="73"/>
                    </a:moveTo>
                    <a:cubicBezTo>
                      <a:pt x="146" y="85"/>
                      <a:pt x="143" y="98"/>
                      <a:pt x="136" y="109"/>
                    </a:cubicBezTo>
                    <a:cubicBezTo>
                      <a:pt x="130" y="120"/>
                      <a:pt x="120" y="130"/>
                      <a:pt x="109" y="136"/>
                    </a:cubicBezTo>
                    <a:cubicBezTo>
                      <a:pt x="98" y="143"/>
                      <a:pt x="86" y="145"/>
                      <a:pt x="73" y="145"/>
                    </a:cubicBezTo>
                    <a:cubicBezTo>
                      <a:pt x="60" y="145"/>
                      <a:pt x="47" y="143"/>
                      <a:pt x="36" y="136"/>
                    </a:cubicBezTo>
                    <a:cubicBezTo>
                      <a:pt x="25" y="130"/>
                      <a:pt x="17" y="120"/>
                      <a:pt x="10" y="109"/>
                    </a:cubicBezTo>
                    <a:cubicBezTo>
                      <a:pt x="4" y="98"/>
                      <a:pt x="0" y="85"/>
                      <a:pt x="0" y="73"/>
                    </a:cubicBezTo>
                    <a:cubicBezTo>
                      <a:pt x="0" y="60"/>
                      <a:pt x="3" y="47"/>
                      <a:pt x="10" y="36"/>
                    </a:cubicBezTo>
                    <a:cubicBezTo>
                      <a:pt x="16" y="25"/>
                      <a:pt x="25" y="17"/>
                      <a:pt x="36" y="10"/>
                    </a:cubicBezTo>
                    <a:cubicBezTo>
                      <a:pt x="47" y="4"/>
                      <a:pt x="60" y="0"/>
                      <a:pt x="73" y="0"/>
                    </a:cubicBezTo>
                    <a:cubicBezTo>
                      <a:pt x="86" y="0"/>
                      <a:pt x="98" y="4"/>
                      <a:pt x="109" y="10"/>
                    </a:cubicBezTo>
                    <a:cubicBezTo>
                      <a:pt x="120" y="17"/>
                      <a:pt x="129" y="25"/>
                      <a:pt x="136" y="36"/>
                    </a:cubicBezTo>
                    <a:cubicBezTo>
                      <a:pt x="142" y="47"/>
                      <a:pt x="146" y="60"/>
                      <a:pt x="146" y="7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200" lIns="90000" spcFirstLastPara="1" rIns="90000" wrap="square" tIns="7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50" name="Google Shape;1850;p26"/>
            <p:cNvGrpSpPr/>
            <p:nvPr/>
          </p:nvGrpSpPr>
          <p:grpSpPr>
            <a:xfrm rot="10800000">
              <a:off x="217839" y="4820069"/>
              <a:ext cx="1088641" cy="114376"/>
              <a:chOff x="6222240" y="4830120"/>
              <a:chExt cx="1538280" cy="161640"/>
            </a:xfrm>
          </p:grpSpPr>
          <p:sp>
            <p:nvSpPr>
              <p:cNvPr id="1851" name="Google Shape;1851;p26"/>
              <p:cNvSpPr/>
              <p:nvPr/>
            </p:nvSpPr>
            <p:spPr>
              <a:xfrm>
                <a:off x="7598520" y="4830120"/>
                <a:ext cx="162000" cy="161640"/>
              </a:xfrm>
              <a:custGeom>
                <a:rect b="b" l="l" r="r" t="t"/>
                <a:pathLst>
                  <a:path extrusionOk="0" h="449" w="450">
                    <a:moveTo>
                      <a:pt x="450" y="225"/>
                    </a:moveTo>
                    <a:cubicBezTo>
                      <a:pt x="450" y="264"/>
                      <a:pt x="440" y="303"/>
                      <a:pt x="420" y="337"/>
                    </a:cubicBezTo>
                    <a:cubicBezTo>
                      <a:pt x="401" y="371"/>
                      <a:pt x="372" y="400"/>
                      <a:pt x="337" y="419"/>
                    </a:cubicBezTo>
                    <a:cubicBezTo>
                      <a:pt x="303" y="439"/>
                      <a:pt x="265" y="449"/>
                      <a:pt x="225" y="449"/>
                    </a:cubicBezTo>
                    <a:cubicBezTo>
                      <a:pt x="186" y="449"/>
                      <a:pt x="147" y="439"/>
                      <a:pt x="112" y="419"/>
                    </a:cubicBezTo>
                    <a:cubicBezTo>
                      <a:pt x="78" y="400"/>
                      <a:pt x="50" y="371"/>
                      <a:pt x="30" y="337"/>
                    </a:cubicBezTo>
                    <a:cubicBezTo>
                      <a:pt x="10" y="303"/>
                      <a:pt x="0" y="264"/>
                      <a:pt x="0" y="225"/>
                    </a:cubicBezTo>
                    <a:cubicBezTo>
                      <a:pt x="0" y="185"/>
                      <a:pt x="10" y="146"/>
                      <a:pt x="30" y="112"/>
                    </a:cubicBezTo>
                    <a:cubicBezTo>
                      <a:pt x="50" y="78"/>
                      <a:pt x="78" y="50"/>
                      <a:pt x="112" y="30"/>
                    </a:cubicBezTo>
                    <a:cubicBezTo>
                      <a:pt x="147" y="10"/>
                      <a:pt x="185" y="0"/>
                      <a:pt x="225" y="0"/>
                    </a:cubicBezTo>
                    <a:cubicBezTo>
                      <a:pt x="264" y="0"/>
                      <a:pt x="303" y="10"/>
                      <a:pt x="337" y="30"/>
                    </a:cubicBezTo>
                    <a:cubicBezTo>
                      <a:pt x="372" y="50"/>
                      <a:pt x="400" y="78"/>
                      <a:pt x="420" y="112"/>
                    </a:cubicBezTo>
                    <a:cubicBezTo>
                      <a:pt x="439" y="146"/>
                      <a:pt x="450" y="185"/>
                      <a:pt x="450" y="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Google Shape;1852;p26"/>
              <p:cNvSpPr/>
              <p:nvPr/>
            </p:nvSpPr>
            <p:spPr>
              <a:xfrm>
                <a:off x="7346880" y="4836240"/>
                <a:ext cx="147960" cy="148320"/>
              </a:xfrm>
              <a:custGeom>
                <a:rect b="b" l="l" r="r" t="t"/>
                <a:pathLst>
                  <a:path extrusionOk="0" h="412" w="411">
                    <a:moveTo>
                      <a:pt x="360" y="71"/>
                    </a:moveTo>
                    <a:cubicBezTo>
                      <a:pt x="384" y="98"/>
                      <a:pt x="400" y="131"/>
                      <a:pt x="407" y="166"/>
                    </a:cubicBezTo>
                    <a:cubicBezTo>
                      <a:pt x="414" y="202"/>
                      <a:pt x="412" y="238"/>
                      <a:pt x="400" y="272"/>
                    </a:cubicBezTo>
                    <a:cubicBezTo>
                      <a:pt x="389" y="307"/>
                      <a:pt x="368" y="337"/>
                      <a:pt x="341" y="361"/>
                    </a:cubicBezTo>
                    <a:cubicBezTo>
                      <a:pt x="314" y="385"/>
                      <a:pt x="281" y="401"/>
                      <a:pt x="245" y="408"/>
                    </a:cubicBezTo>
                    <a:cubicBezTo>
                      <a:pt x="210" y="415"/>
                      <a:pt x="173" y="413"/>
                      <a:pt x="139" y="401"/>
                    </a:cubicBezTo>
                    <a:cubicBezTo>
                      <a:pt x="105" y="389"/>
                      <a:pt x="75" y="369"/>
                      <a:pt x="51" y="342"/>
                    </a:cubicBezTo>
                    <a:cubicBezTo>
                      <a:pt x="28" y="315"/>
                      <a:pt x="11" y="282"/>
                      <a:pt x="4" y="246"/>
                    </a:cubicBezTo>
                    <a:cubicBezTo>
                      <a:pt x="-4" y="211"/>
                      <a:pt x="-1" y="174"/>
                      <a:pt x="11" y="140"/>
                    </a:cubicBezTo>
                    <a:cubicBezTo>
                      <a:pt x="22" y="106"/>
                      <a:pt x="43" y="75"/>
                      <a:pt x="70" y="51"/>
                    </a:cubicBezTo>
                    <a:cubicBezTo>
                      <a:pt x="97" y="28"/>
                      <a:pt x="130" y="11"/>
                      <a:pt x="165" y="4"/>
                    </a:cubicBezTo>
                    <a:cubicBezTo>
                      <a:pt x="201" y="-3"/>
                      <a:pt x="237" y="0"/>
                      <a:pt x="272" y="11"/>
                    </a:cubicBezTo>
                    <a:cubicBezTo>
                      <a:pt x="306" y="23"/>
                      <a:pt x="336" y="43"/>
                      <a:pt x="360" y="7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3" name="Google Shape;1853;p26"/>
              <p:cNvSpPr/>
              <p:nvPr/>
            </p:nvSpPr>
            <p:spPr>
              <a:xfrm>
                <a:off x="7104600" y="4843800"/>
                <a:ext cx="134280" cy="134280"/>
              </a:xfrm>
              <a:custGeom>
                <a:rect b="b" l="l" r="r" t="t"/>
                <a:pathLst>
                  <a:path extrusionOk="0" h="373" w="373">
                    <a:moveTo>
                      <a:pt x="373" y="187"/>
                    </a:moveTo>
                    <a:cubicBezTo>
                      <a:pt x="373" y="219"/>
                      <a:pt x="365" y="252"/>
                      <a:pt x="348" y="280"/>
                    </a:cubicBezTo>
                    <a:cubicBezTo>
                      <a:pt x="332" y="308"/>
                      <a:pt x="309" y="332"/>
                      <a:pt x="280" y="348"/>
                    </a:cubicBezTo>
                    <a:cubicBezTo>
                      <a:pt x="252" y="365"/>
                      <a:pt x="219" y="373"/>
                      <a:pt x="186" y="373"/>
                    </a:cubicBezTo>
                    <a:cubicBezTo>
                      <a:pt x="154" y="373"/>
                      <a:pt x="122" y="365"/>
                      <a:pt x="93" y="348"/>
                    </a:cubicBezTo>
                    <a:cubicBezTo>
                      <a:pt x="65" y="332"/>
                      <a:pt x="42" y="308"/>
                      <a:pt x="25" y="280"/>
                    </a:cubicBezTo>
                    <a:cubicBezTo>
                      <a:pt x="9" y="252"/>
                      <a:pt x="0" y="219"/>
                      <a:pt x="0" y="187"/>
                    </a:cubicBezTo>
                    <a:cubicBezTo>
                      <a:pt x="0" y="154"/>
                      <a:pt x="8" y="122"/>
                      <a:pt x="25" y="93"/>
                    </a:cubicBezTo>
                    <a:cubicBezTo>
                      <a:pt x="41" y="65"/>
                      <a:pt x="65" y="42"/>
                      <a:pt x="93" y="25"/>
                    </a:cubicBezTo>
                    <a:cubicBezTo>
                      <a:pt x="122" y="9"/>
                      <a:pt x="154" y="0"/>
                      <a:pt x="186" y="0"/>
                    </a:cubicBezTo>
                    <a:cubicBezTo>
                      <a:pt x="219" y="0"/>
                      <a:pt x="252" y="9"/>
                      <a:pt x="280" y="25"/>
                    </a:cubicBezTo>
                    <a:cubicBezTo>
                      <a:pt x="309" y="42"/>
                      <a:pt x="332" y="65"/>
                      <a:pt x="348" y="93"/>
                    </a:cubicBezTo>
                    <a:cubicBezTo>
                      <a:pt x="365" y="122"/>
                      <a:pt x="373" y="154"/>
                      <a:pt x="373" y="18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4" name="Google Shape;1854;p26"/>
              <p:cNvSpPr/>
              <p:nvPr/>
            </p:nvSpPr>
            <p:spPr>
              <a:xfrm>
                <a:off x="6957360" y="4850640"/>
                <a:ext cx="120960" cy="120600"/>
              </a:xfrm>
              <a:custGeom>
                <a:rect b="b" l="l" r="r" t="t"/>
                <a:pathLst>
                  <a:path extrusionOk="0" h="335" w="336">
                    <a:moveTo>
                      <a:pt x="336" y="168"/>
                    </a:moveTo>
                    <a:cubicBezTo>
                      <a:pt x="336" y="260"/>
                      <a:pt x="261" y="335"/>
                      <a:pt x="168" y="335"/>
                    </a:cubicBezTo>
                    <a:cubicBezTo>
                      <a:pt x="75" y="335"/>
                      <a:pt x="0" y="261"/>
                      <a:pt x="0" y="168"/>
                    </a:cubicBezTo>
                    <a:cubicBezTo>
                      <a:pt x="0" y="76"/>
                      <a:pt x="75" y="0"/>
                      <a:pt x="168" y="0"/>
                    </a:cubicBezTo>
                    <a:cubicBezTo>
                      <a:pt x="261" y="0"/>
                      <a:pt x="336" y="75"/>
                      <a:pt x="336" y="1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p26"/>
              <p:cNvSpPr/>
              <p:nvPr/>
            </p:nvSpPr>
            <p:spPr>
              <a:xfrm>
                <a:off x="6810480" y="4857480"/>
                <a:ext cx="106920" cy="106920"/>
              </a:xfrm>
              <a:custGeom>
                <a:rect b="b" l="l" r="r" t="t"/>
                <a:pathLst>
                  <a:path extrusionOk="0" h="297" w="297">
                    <a:moveTo>
                      <a:pt x="297" y="149"/>
                    </a:moveTo>
                    <a:cubicBezTo>
                      <a:pt x="297" y="175"/>
                      <a:pt x="290" y="200"/>
                      <a:pt x="277" y="223"/>
                    </a:cubicBezTo>
                    <a:cubicBezTo>
                      <a:pt x="264" y="246"/>
                      <a:pt x="246" y="264"/>
                      <a:pt x="223" y="277"/>
                    </a:cubicBezTo>
                    <a:cubicBezTo>
                      <a:pt x="201" y="290"/>
                      <a:pt x="175" y="297"/>
                      <a:pt x="148" y="297"/>
                    </a:cubicBezTo>
                    <a:cubicBezTo>
                      <a:pt x="122" y="297"/>
                      <a:pt x="97" y="290"/>
                      <a:pt x="74" y="277"/>
                    </a:cubicBezTo>
                    <a:cubicBezTo>
                      <a:pt x="51" y="264"/>
                      <a:pt x="33" y="246"/>
                      <a:pt x="20" y="223"/>
                    </a:cubicBezTo>
                    <a:cubicBezTo>
                      <a:pt x="7" y="200"/>
                      <a:pt x="0" y="175"/>
                      <a:pt x="0" y="149"/>
                    </a:cubicBezTo>
                    <a:cubicBezTo>
                      <a:pt x="0" y="123"/>
                      <a:pt x="7" y="97"/>
                      <a:pt x="20" y="74"/>
                    </a:cubicBezTo>
                    <a:cubicBezTo>
                      <a:pt x="33" y="52"/>
                      <a:pt x="51" y="33"/>
                      <a:pt x="74" y="20"/>
                    </a:cubicBezTo>
                    <a:cubicBezTo>
                      <a:pt x="97" y="7"/>
                      <a:pt x="122" y="0"/>
                      <a:pt x="148" y="0"/>
                    </a:cubicBezTo>
                    <a:cubicBezTo>
                      <a:pt x="175" y="0"/>
                      <a:pt x="201" y="7"/>
                      <a:pt x="223" y="20"/>
                    </a:cubicBezTo>
                    <a:cubicBezTo>
                      <a:pt x="246" y="33"/>
                      <a:pt x="264" y="52"/>
                      <a:pt x="277" y="74"/>
                    </a:cubicBezTo>
                    <a:cubicBezTo>
                      <a:pt x="290" y="97"/>
                      <a:pt x="297" y="123"/>
                      <a:pt x="297" y="1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6" name="Google Shape;1856;p26"/>
              <p:cNvSpPr/>
              <p:nvPr/>
            </p:nvSpPr>
            <p:spPr>
              <a:xfrm>
                <a:off x="6663240" y="4864320"/>
                <a:ext cx="93600" cy="93600"/>
              </a:xfrm>
              <a:custGeom>
                <a:rect b="b" l="l" r="r" t="t"/>
                <a:pathLst>
                  <a:path extrusionOk="0" h="260" w="260">
                    <a:moveTo>
                      <a:pt x="260" y="130"/>
                    </a:moveTo>
                    <a:cubicBezTo>
                      <a:pt x="260" y="201"/>
                      <a:pt x="202" y="260"/>
                      <a:pt x="130" y="260"/>
                    </a:cubicBezTo>
                    <a:cubicBezTo>
                      <a:pt x="58" y="260"/>
                      <a:pt x="0" y="202"/>
                      <a:pt x="0" y="130"/>
                    </a:cubicBezTo>
                    <a:cubicBezTo>
                      <a:pt x="0" y="59"/>
                      <a:pt x="58" y="0"/>
                      <a:pt x="130" y="0"/>
                    </a:cubicBezTo>
                    <a:cubicBezTo>
                      <a:pt x="202" y="0"/>
                      <a:pt x="260" y="58"/>
                      <a:pt x="260" y="1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7" name="Google Shape;1857;p26"/>
              <p:cNvSpPr/>
              <p:nvPr/>
            </p:nvSpPr>
            <p:spPr>
              <a:xfrm>
                <a:off x="6516360" y="4871160"/>
                <a:ext cx="79560" cy="79560"/>
              </a:xfrm>
              <a:custGeom>
                <a:rect b="b" l="l" r="r" t="t"/>
                <a:pathLst>
                  <a:path extrusionOk="0" h="221" w="221">
                    <a:moveTo>
                      <a:pt x="221" y="111"/>
                    </a:moveTo>
                    <a:cubicBezTo>
                      <a:pt x="221" y="130"/>
                      <a:pt x="217" y="149"/>
                      <a:pt x="207" y="166"/>
                    </a:cubicBezTo>
                    <a:cubicBezTo>
                      <a:pt x="198" y="183"/>
                      <a:pt x="183" y="198"/>
                      <a:pt x="166" y="207"/>
                    </a:cubicBezTo>
                    <a:cubicBezTo>
                      <a:pt x="149" y="217"/>
                      <a:pt x="131" y="221"/>
                      <a:pt x="111" y="221"/>
                    </a:cubicBezTo>
                    <a:cubicBezTo>
                      <a:pt x="92" y="221"/>
                      <a:pt x="72" y="217"/>
                      <a:pt x="55" y="207"/>
                    </a:cubicBezTo>
                    <a:cubicBezTo>
                      <a:pt x="38" y="198"/>
                      <a:pt x="25" y="183"/>
                      <a:pt x="15" y="166"/>
                    </a:cubicBezTo>
                    <a:cubicBezTo>
                      <a:pt x="6" y="149"/>
                      <a:pt x="0" y="130"/>
                      <a:pt x="0" y="111"/>
                    </a:cubicBezTo>
                    <a:cubicBezTo>
                      <a:pt x="0" y="91"/>
                      <a:pt x="5" y="72"/>
                      <a:pt x="15" y="55"/>
                    </a:cubicBezTo>
                    <a:cubicBezTo>
                      <a:pt x="24" y="38"/>
                      <a:pt x="38" y="25"/>
                      <a:pt x="55" y="15"/>
                    </a:cubicBezTo>
                    <a:cubicBezTo>
                      <a:pt x="72" y="6"/>
                      <a:pt x="91" y="0"/>
                      <a:pt x="111" y="0"/>
                    </a:cubicBezTo>
                    <a:cubicBezTo>
                      <a:pt x="130" y="0"/>
                      <a:pt x="149" y="6"/>
                      <a:pt x="166" y="15"/>
                    </a:cubicBezTo>
                    <a:cubicBezTo>
                      <a:pt x="183" y="25"/>
                      <a:pt x="197" y="38"/>
                      <a:pt x="207" y="55"/>
                    </a:cubicBezTo>
                    <a:cubicBezTo>
                      <a:pt x="216" y="72"/>
                      <a:pt x="221" y="91"/>
                      <a:pt x="221" y="1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26"/>
              <p:cNvSpPr/>
              <p:nvPr/>
            </p:nvSpPr>
            <p:spPr>
              <a:xfrm>
                <a:off x="6369120" y="4878000"/>
                <a:ext cx="66240" cy="65880"/>
              </a:xfrm>
              <a:custGeom>
                <a:rect b="b" l="l" r="r" t="t"/>
                <a:pathLst>
                  <a:path extrusionOk="0" h="183" w="184">
                    <a:moveTo>
                      <a:pt x="184" y="92"/>
                    </a:moveTo>
                    <a:cubicBezTo>
                      <a:pt x="184" y="142"/>
                      <a:pt x="143" y="183"/>
                      <a:pt x="92" y="183"/>
                    </a:cubicBezTo>
                    <a:cubicBezTo>
                      <a:pt x="41" y="183"/>
                      <a:pt x="0" y="143"/>
                      <a:pt x="0" y="92"/>
                    </a:cubicBezTo>
                    <a:cubicBezTo>
                      <a:pt x="0" y="42"/>
                      <a:pt x="41" y="0"/>
                      <a:pt x="92" y="0"/>
                    </a:cubicBezTo>
                    <a:cubicBezTo>
                      <a:pt x="143" y="0"/>
                      <a:pt x="184" y="41"/>
                      <a:pt x="184" y="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0875" lIns="90000" spcFirstLastPara="1" rIns="90000" wrap="square" tIns="20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9" name="Google Shape;1859;p26"/>
              <p:cNvSpPr/>
              <p:nvPr/>
            </p:nvSpPr>
            <p:spPr>
              <a:xfrm>
                <a:off x="6222240" y="4884840"/>
                <a:ext cx="52560" cy="52200"/>
              </a:xfrm>
              <a:custGeom>
                <a:rect b="b" l="l" r="r" t="t"/>
                <a:pathLst>
                  <a:path extrusionOk="0" h="145" w="146">
                    <a:moveTo>
                      <a:pt x="146" y="73"/>
                    </a:moveTo>
                    <a:cubicBezTo>
                      <a:pt x="146" y="85"/>
                      <a:pt x="143" y="98"/>
                      <a:pt x="136" y="109"/>
                    </a:cubicBezTo>
                    <a:cubicBezTo>
                      <a:pt x="130" y="120"/>
                      <a:pt x="120" y="130"/>
                      <a:pt x="109" y="136"/>
                    </a:cubicBezTo>
                    <a:cubicBezTo>
                      <a:pt x="98" y="143"/>
                      <a:pt x="86" y="145"/>
                      <a:pt x="73" y="145"/>
                    </a:cubicBezTo>
                    <a:cubicBezTo>
                      <a:pt x="60" y="145"/>
                      <a:pt x="47" y="143"/>
                      <a:pt x="36" y="136"/>
                    </a:cubicBezTo>
                    <a:cubicBezTo>
                      <a:pt x="25" y="130"/>
                      <a:pt x="17" y="120"/>
                      <a:pt x="10" y="109"/>
                    </a:cubicBezTo>
                    <a:cubicBezTo>
                      <a:pt x="4" y="98"/>
                      <a:pt x="0" y="85"/>
                      <a:pt x="0" y="73"/>
                    </a:cubicBezTo>
                    <a:cubicBezTo>
                      <a:pt x="0" y="60"/>
                      <a:pt x="3" y="47"/>
                      <a:pt x="10" y="36"/>
                    </a:cubicBezTo>
                    <a:cubicBezTo>
                      <a:pt x="16" y="25"/>
                      <a:pt x="25" y="17"/>
                      <a:pt x="36" y="10"/>
                    </a:cubicBezTo>
                    <a:cubicBezTo>
                      <a:pt x="47" y="4"/>
                      <a:pt x="60" y="0"/>
                      <a:pt x="73" y="0"/>
                    </a:cubicBezTo>
                    <a:cubicBezTo>
                      <a:pt x="86" y="0"/>
                      <a:pt x="98" y="4"/>
                      <a:pt x="109" y="10"/>
                    </a:cubicBezTo>
                    <a:cubicBezTo>
                      <a:pt x="120" y="17"/>
                      <a:pt x="129" y="25"/>
                      <a:pt x="136" y="36"/>
                    </a:cubicBezTo>
                    <a:cubicBezTo>
                      <a:pt x="142" y="47"/>
                      <a:pt x="146" y="60"/>
                      <a:pt x="146" y="7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200" lIns="90000" spcFirstLastPara="1" rIns="90000" wrap="square" tIns="7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60" name="Google Shape;1860;p26"/>
            <p:cNvSpPr/>
            <p:nvPr/>
          </p:nvSpPr>
          <p:spPr>
            <a:xfrm>
              <a:off x="407450" y="227350"/>
              <a:ext cx="615300" cy="615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861" name="Google Shape;1861;p26"/>
            <p:cNvSpPr/>
            <p:nvPr/>
          </p:nvSpPr>
          <p:spPr>
            <a:xfrm>
              <a:off x="8121250" y="4300850"/>
              <a:ext cx="615300" cy="615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3" name="Google Shape;1863;p27"/>
          <p:cNvGrpSpPr/>
          <p:nvPr/>
        </p:nvGrpSpPr>
        <p:grpSpPr>
          <a:xfrm>
            <a:off x="-1162655" y="-1095865"/>
            <a:ext cx="11248816" cy="7274619"/>
            <a:chOff x="-1162655" y="-1095865"/>
            <a:chExt cx="11248816" cy="7274619"/>
          </a:xfrm>
        </p:grpSpPr>
        <p:grpSp>
          <p:nvGrpSpPr>
            <p:cNvPr id="1864" name="Google Shape;1864;p27"/>
            <p:cNvGrpSpPr/>
            <p:nvPr/>
          </p:nvGrpSpPr>
          <p:grpSpPr>
            <a:xfrm>
              <a:off x="-953334" y="-1095865"/>
              <a:ext cx="2070645" cy="2081369"/>
              <a:chOff x="1705680" y="425160"/>
              <a:chExt cx="1529280" cy="1537200"/>
            </a:xfrm>
          </p:grpSpPr>
          <p:sp>
            <p:nvSpPr>
              <p:cNvPr id="1865" name="Google Shape;1865;p27"/>
              <p:cNvSpPr/>
              <p:nvPr/>
            </p:nvSpPr>
            <p:spPr>
              <a:xfrm>
                <a:off x="2453040" y="1176120"/>
                <a:ext cx="35280" cy="35280"/>
              </a:xfrm>
              <a:custGeom>
                <a:rect b="b" l="l" r="r" t="t"/>
                <a:pathLst>
                  <a:path extrusionOk="0" h="98" w="98">
                    <a:moveTo>
                      <a:pt x="98" y="49"/>
                    </a:moveTo>
                    <a:cubicBezTo>
                      <a:pt x="98" y="76"/>
                      <a:pt x="76" y="98"/>
                      <a:pt x="49" y="98"/>
                    </a:cubicBezTo>
                    <a:cubicBezTo>
                      <a:pt x="21" y="98"/>
                      <a:pt x="0" y="76"/>
                      <a:pt x="0" y="49"/>
                    </a:cubicBezTo>
                    <a:cubicBezTo>
                      <a:pt x="0" y="22"/>
                      <a:pt x="22" y="0"/>
                      <a:pt x="49" y="0"/>
                    </a:cubicBezTo>
                    <a:cubicBezTo>
                      <a:pt x="75" y="0"/>
                      <a:pt x="98" y="22"/>
                      <a:pt x="98" y="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6" name="Google Shape;1866;p27"/>
              <p:cNvSpPr/>
              <p:nvPr/>
            </p:nvSpPr>
            <p:spPr>
              <a:xfrm>
                <a:off x="2462040" y="1114920"/>
                <a:ext cx="16920" cy="16560"/>
              </a:xfrm>
              <a:custGeom>
                <a:rect b="b" l="l" r="r" t="t"/>
                <a:pathLst>
                  <a:path extrusionOk="0" h="46" w="47">
                    <a:moveTo>
                      <a:pt x="47" y="23"/>
                    </a:moveTo>
                    <a:cubicBezTo>
                      <a:pt x="47" y="36"/>
                      <a:pt x="37" y="46"/>
                      <a:pt x="24" y="46"/>
                    </a:cubicBezTo>
                    <a:cubicBezTo>
                      <a:pt x="11" y="46"/>
                      <a:pt x="0" y="36"/>
                      <a:pt x="0" y="23"/>
                    </a:cubicBezTo>
                    <a:cubicBezTo>
                      <a:pt x="0" y="10"/>
                      <a:pt x="11" y="0"/>
                      <a:pt x="24" y="0"/>
                    </a:cubicBezTo>
                    <a:cubicBezTo>
                      <a:pt x="37" y="0"/>
                      <a:pt x="47" y="10"/>
                      <a:pt x="47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7" name="Google Shape;1867;p27"/>
              <p:cNvSpPr/>
              <p:nvPr/>
            </p:nvSpPr>
            <p:spPr>
              <a:xfrm>
                <a:off x="2401200" y="1149840"/>
                <a:ext cx="16560" cy="16920"/>
              </a:xfrm>
              <a:custGeom>
                <a:rect b="b" l="l" r="r" t="t"/>
                <a:pathLst>
                  <a:path extrusionOk="0" h="47" w="46">
                    <a:moveTo>
                      <a:pt x="35" y="4"/>
                    </a:moveTo>
                    <a:cubicBezTo>
                      <a:pt x="46" y="10"/>
                      <a:pt x="50" y="24"/>
                      <a:pt x="43" y="36"/>
                    </a:cubicBezTo>
                    <a:cubicBezTo>
                      <a:pt x="37" y="47"/>
                      <a:pt x="23" y="50"/>
                      <a:pt x="12" y="44"/>
                    </a:cubicBezTo>
                    <a:cubicBezTo>
                      <a:pt x="0" y="38"/>
                      <a:pt x="-3" y="23"/>
                      <a:pt x="3" y="12"/>
                    </a:cubicBezTo>
                    <a:cubicBezTo>
                      <a:pt x="9" y="1"/>
                      <a:pt x="24" y="-3"/>
                      <a:pt x="35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8" name="Google Shape;1868;p27"/>
              <p:cNvSpPr/>
              <p:nvPr/>
            </p:nvSpPr>
            <p:spPr>
              <a:xfrm>
                <a:off x="2401200" y="1220400"/>
                <a:ext cx="16560" cy="16920"/>
              </a:xfrm>
              <a:custGeom>
                <a:rect b="b" l="l" r="r" t="t"/>
                <a:pathLst>
                  <a:path extrusionOk="0" h="47" w="46">
                    <a:moveTo>
                      <a:pt x="12" y="3"/>
                    </a:moveTo>
                    <a:cubicBezTo>
                      <a:pt x="23" y="-3"/>
                      <a:pt x="37" y="1"/>
                      <a:pt x="43" y="12"/>
                    </a:cubicBezTo>
                    <a:cubicBezTo>
                      <a:pt x="50" y="23"/>
                      <a:pt x="46" y="37"/>
                      <a:pt x="35" y="44"/>
                    </a:cubicBezTo>
                    <a:cubicBezTo>
                      <a:pt x="24" y="50"/>
                      <a:pt x="9" y="46"/>
                      <a:pt x="3" y="35"/>
                    </a:cubicBezTo>
                    <a:cubicBezTo>
                      <a:pt x="-4" y="24"/>
                      <a:pt x="0" y="10"/>
                      <a:pt x="12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9" name="Google Shape;1869;p27"/>
              <p:cNvSpPr/>
              <p:nvPr/>
            </p:nvSpPr>
            <p:spPr>
              <a:xfrm>
                <a:off x="2462040" y="1255680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0" y="24"/>
                    </a:move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7" y="11"/>
                      <a:pt x="47" y="24"/>
                    </a:cubicBezTo>
                    <a:cubicBezTo>
                      <a:pt x="47" y="36"/>
                      <a:pt x="37" y="47"/>
                      <a:pt x="24" y="47"/>
                    </a:cubicBezTo>
                    <a:cubicBezTo>
                      <a:pt x="11" y="47"/>
                      <a:pt x="0" y="36"/>
                      <a:pt x="0" y="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Google Shape;1870;p27"/>
              <p:cNvSpPr/>
              <p:nvPr/>
            </p:nvSpPr>
            <p:spPr>
              <a:xfrm>
                <a:off x="2523240" y="1220400"/>
                <a:ext cx="16560" cy="16920"/>
              </a:xfrm>
              <a:custGeom>
                <a:rect b="b" l="l" r="r" t="t"/>
                <a:pathLst>
                  <a:path extrusionOk="0" h="47" w="46">
                    <a:moveTo>
                      <a:pt x="12" y="44"/>
                    </a:moveTo>
                    <a:cubicBezTo>
                      <a:pt x="0" y="37"/>
                      <a:pt x="-3" y="23"/>
                      <a:pt x="3" y="12"/>
                    </a:cubicBezTo>
                    <a:cubicBezTo>
                      <a:pt x="9" y="1"/>
                      <a:pt x="24" y="-3"/>
                      <a:pt x="35" y="3"/>
                    </a:cubicBezTo>
                    <a:cubicBezTo>
                      <a:pt x="46" y="10"/>
                      <a:pt x="50" y="24"/>
                      <a:pt x="43" y="35"/>
                    </a:cubicBezTo>
                    <a:cubicBezTo>
                      <a:pt x="37" y="46"/>
                      <a:pt x="23" y="50"/>
                      <a:pt x="12" y="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1" name="Google Shape;1871;p27"/>
              <p:cNvSpPr/>
              <p:nvPr/>
            </p:nvSpPr>
            <p:spPr>
              <a:xfrm>
                <a:off x="2523240" y="1149840"/>
                <a:ext cx="16560" cy="16920"/>
              </a:xfrm>
              <a:custGeom>
                <a:rect b="b" l="l" r="r" t="t"/>
                <a:pathLst>
                  <a:path extrusionOk="0" h="47" w="46">
                    <a:moveTo>
                      <a:pt x="35" y="44"/>
                    </a:moveTo>
                    <a:cubicBezTo>
                      <a:pt x="24" y="51"/>
                      <a:pt x="9" y="47"/>
                      <a:pt x="3" y="36"/>
                    </a:cubicBezTo>
                    <a:cubicBezTo>
                      <a:pt x="-3" y="24"/>
                      <a:pt x="0" y="10"/>
                      <a:pt x="12" y="4"/>
                    </a:cubicBezTo>
                    <a:cubicBezTo>
                      <a:pt x="23" y="-3"/>
                      <a:pt x="36" y="0"/>
                      <a:pt x="43" y="12"/>
                    </a:cubicBezTo>
                    <a:cubicBezTo>
                      <a:pt x="49" y="23"/>
                      <a:pt x="46" y="38"/>
                      <a:pt x="35" y="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2" name="Google Shape;1872;p27"/>
              <p:cNvSpPr/>
              <p:nvPr/>
            </p:nvSpPr>
            <p:spPr>
              <a:xfrm>
                <a:off x="2462040" y="1079640"/>
                <a:ext cx="16920" cy="16560"/>
              </a:xfrm>
              <a:custGeom>
                <a:rect b="b" l="l" r="r" t="t"/>
                <a:pathLst>
                  <a:path extrusionOk="0" h="46" w="47">
                    <a:moveTo>
                      <a:pt x="47" y="23"/>
                    </a:moveTo>
                    <a:cubicBezTo>
                      <a:pt x="47" y="36"/>
                      <a:pt x="37" y="46"/>
                      <a:pt x="24" y="46"/>
                    </a:cubicBezTo>
                    <a:cubicBezTo>
                      <a:pt x="11" y="46"/>
                      <a:pt x="0" y="36"/>
                      <a:pt x="0" y="23"/>
                    </a:cubicBezTo>
                    <a:cubicBezTo>
                      <a:pt x="0" y="10"/>
                      <a:pt x="11" y="0"/>
                      <a:pt x="24" y="0"/>
                    </a:cubicBezTo>
                    <a:cubicBezTo>
                      <a:pt x="37" y="0"/>
                      <a:pt x="47" y="10"/>
                      <a:pt x="47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3" name="Google Shape;1873;p27"/>
              <p:cNvSpPr/>
              <p:nvPr/>
            </p:nvSpPr>
            <p:spPr>
              <a:xfrm>
                <a:off x="2391840" y="1104840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42" y="9"/>
                    </a:moveTo>
                    <a:cubicBezTo>
                      <a:pt x="50" y="19"/>
                      <a:pt x="49" y="33"/>
                      <a:pt x="39" y="42"/>
                    </a:cubicBezTo>
                    <a:cubicBezTo>
                      <a:pt x="29" y="50"/>
                      <a:pt x="14" y="49"/>
                      <a:pt x="6" y="39"/>
                    </a:cubicBezTo>
                    <a:cubicBezTo>
                      <a:pt x="-2" y="29"/>
                      <a:pt x="-1" y="14"/>
                      <a:pt x="9" y="6"/>
                    </a:cubicBezTo>
                    <a:cubicBezTo>
                      <a:pt x="19" y="-2"/>
                      <a:pt x="34" y="-1"/>
                      <a:pt x="42" y="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4" name="Google Shape;1874;p27"/>
              <p:cNvSpPr/>
              <p:nvPr/>
            </p:nvSpPr>
            <p:spPr>
              <a:xfrm>
                <a:off x="2354400" y="1169640"/>
                <a:ext cx="16920" cy="16560"/>
              </a:xfrm>
              <a:custGeom>
                <a:rect b="b" l="l" r="r" t="t"/>
                <a:pathLst>
                  <a:path extrusionOk="0" h="46" w="47">
                    <a:moveTo>
                      <a:pt x="28" y="0"/>
                    </a:moveTo>
                    <a:cubicBezTo>
                      <a:pt x="41" y="3"/>
                      <a:pt x="50" y="15"/>
                      <a:pt x="47" y="27"/>
                    </a:cubicBezTo>
                    <a:cubicBezTo>
                      <a:pt x="45" y="40"/>
                      <a:pt x="33" y="49"/>
                      <a:pt x="20" y="46"/>
                    </a:cubicBezTo>
                    <a:cubicBezTo>
                      <a:pt x="8" y="44"/>
                      <a:pt x="-1" y="32"/>
                      <a:pt x="1" y="19"/>
                    </a:cubicBezTo>
                    <a:cubicBezTo>
                      <a:pt x="4" y="7"/>
                      <a:pt x="16" y="-2"/>
                      <a:pt x="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Google Shape;1875;p27"/>
              <p:cNvSpPr/>
              <p:nvPr/>
            </p:nvSpPr>
            <p:spPr>
              <a:xfrm>
                <a:off x="2367720" y="1243080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12" y="3"/>
                    </a:moveTo>
                    <a:cubicBezTo>
                      <a:pt x="23" y="-3"/>
                      <a:pt x="37" y="0"/>
                      <a:pt x="44" y="12"/>
                    </a:cubicBezTo>
                    <a:cubicBezTo>
                      <a:pt x="50" y="23"/>
                      <a:pt x="46" y="37"/>
                      <a:pt x="35" y="44"/>
                    </a:cubicBezTo>
                    <a:cubicBezTo>
                      <a:pt x="24" y="50"/>
                      <a:pt x="9" y="46"/>
                      <a:pt x="3" y="35"/>
                    </a:cubicBezTo>
                    <a:cubicBezTo>
                      <a:pt x="-4" y="24"/>
                      <a:pt x="1" y="10"/>
                      <a:pt x="11" y="3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6" name="Google Shape;1876;p27"/>
              <p:cNvSpPr/>
              <p:nvPr/>
            </p:nvSpPr>
            <p:spPr>
              <a:xfrm>
                <a:off x="2424960" y="1290960"/>
                <a:ext cx="16560" cy="16920"/>
              </a:xfrm>
              <a:custGeom>
                <a:rect b="b" l="l" r="r" t="t"/>
                <a:pathLst>
                  <a:path extrusionOk="0" h="47" w="46">
                    <a:moveTo>
                      <a:pt x="1" y="16"/>
                    </a:moveTo>
                    <a:cubicBezTo>
                      <a:pt x="6" y="3"/>
                      <a:pt x="19" y="-3"/>
                      <a:pt x="31" y="2"/>
                    </a:cubicBezTo>
                    <a:cubicBezTo>
                      <a:pt x="43" y="6"/>
                      <a:pt x="49" y="20"/>
                      <a:pt x="45" y="32"/>
                    </a:cubicBezTo>
                    <a:cubicBezTo>
                      <a:pt x="41" y="44"/>
                      <a:pt x="27" y="50"/>
                      <a:pt x="15" y="45"/>
                    </a:cubicBezTo>
                    <a:cubicBezTo>
                      <a:pt x="3" y="41"/>
                      <a:pt x="-3" y="28"/>
                      <a:pt x="1" y="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Google Shape;1877;p27"/>
              <p:cNvSpPr/>
              <p:nvPr/>
            </p:nvSpPr>
            <p:spPr>
              <a:xfrm>
                <a:off x="2499480" y="1290960"/>
                <a:ext cx="16560" cy="16560"/>
              </a:xfrm>
              <a:custGeom>
                <a:rect b="b" l="l" r="r" t="t"/>
                <a:pathLst>
                  <a:path extrusionOk="0" h="46" w="46">
                    <a:moveTo>
                      <a:pt x="1" y="32"/>
                    </a:moveTo>
                    <a:cubicBezTo>
                      <a:pt x="-3" y="19"/>
                      <a:pt x="3" y="6"/>
                      <a:pt x="15" y="2"/>
                    </a:cubicBezTo>
                    <a:cubicBezTo>
                      <a:pt x="27" y="-3"/>
                      <a:pt x="41" y="3"/>
                      <a:pt x="45" y="16"/>
                    </a:cubicBezTo>
                    <a:cubicBezTo>
                      <a:pt x="50" y="28"/>
                      <a:pt x="43" y="41"/>
                      <a:pt x="31" y="45"/>
                    </a:cubicBezTo>
                    <a:cubicBezTo>
                      <a:pt x="19" y="50"/>
                      <a:pt x="6" y="43"/>
                      <a:pt x="1" y="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8" name="Google Shape;1878;p27"/>
              <p:cNvSpPr/>
              <p:nvPr/>
            </p:nvSpPr>
            <p:spPr>
              <a:xfrm>
                <a:off x="2556360" y="1243080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12" y="44"/>
                    </a:moveTo>
                    <a:cubicBezTo>
                      <a:pt x="1" y="37"/>
                      <a:pt x="-3" y="23"/>
                      <a:pt x="4" y="12"/>
                    </a:cubicBezTo>
                    <a:cubicBezTo>
                      <a:pt x="10" y="1"/>
                      <a:pt x="24" y="-3"/>
                      <a:pt x="36" y="3"/>
                    </a:cubicBezTo>
                    <a:cubicBezTo>
                      <a:pt x="47" y="10"/>
                      <a:pt x="51" y="24"/>
                      <a:pt x="44" y="35"/>
                    </a:cubicBezTo>
                    <a:cubicBezTo>
                      <a:pt x="38" y="46"/>
                      <a:pt x="24" y="50"/>
                      <a:pt x="12" y="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9" name="Google Shape;1879;p27"/>
              <p:cNvSpPr/>
              <p:nvPr/>
            </p:nvSpPr>
            <p:spPr>
              <a:xfrm>
                <a:off x="2569320" y="1169280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28" y="47"/>
                    </a:moveTo>
                    <a:cubicBezTo>
                      <a:pt x="16" y="49"/>
                      <a:pt x="3" y="41"/>
                      <a:pt x="1" y="28"/>
                    </a:cubicBezTo>
                    <a:cubicBezTo>
                      <a:pt x="-1" y="16"/>
                      <a:pt x="7" y="4"/>
                      <a:pt x="20" y="1"/>
                    </a:cubicBezTo>
                    <a:cubicBezTo>
                      <a:pt x="33" y="-1"/>
                      <a:pt x="45" y="7"/>
                      <a:pt x="47" y="20"/>
                    </a:cubicBezTo>
                    <a:cubicBezTo>
                      <a:pt x="49" y="33"/>
                      <a:pt x="41" y="45"/>
                      <a:pt x="28" y="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0" name="Google Shape;1880;p27"/>
              <p:cNvSpPr/>
              <p:nvPr/>
            </p:nvSpPr>
            <p:spPr>
              <a:xfrm>
                <a:off x="2531880" y="1104840"/>
                <a:ext cx="17280" cy="16920"/>
              </a:xfrm>
              <a:custGeom>
                <a:rect b="b" l="l" r="r" t="t"/>
                <a:pathLst>
                  <a:path extrusionOk="0" h="47" w="48">
                    <a:moveTo>
                      <a:pt x="42" y="39"/>
                    </a:moveTo>
                    <a:cubicBezTo>
                      <a:pt x="34" y="49"/>
                      <a:pt x="19" y="50"/>
                      <a:pt x="9" y="42"/>
                    </a:cubicBezTo>
                    <a:cubicBezTo>
                      <a:pt x="-1" y="34"/>
                      <a:pt x="-2" y="19"/>
                      <a:pt x="6" y="9"/>
                    </a:cubicBezTo>
                    <a:cubicBezTo>
                      <a:pt x="15" y="-1"/>
                      <a:pt x="29" y="-2"/>
                      <a:pt x="39" y="6"/>
                    </a:cubicBezTo>
                    <a:cubicBezTo>
                      <a:pt x="49" y="14"/>
                      <a:pt x="51" y="29"/>
                      <a:pt x="42" y="3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1" name="Google Shape;1881;p27"/>
              <p:cNvSpPr/>
              <p:nvPr/>
            </p:nvSpPr>
            <p:spPr>
              <a:xfrm>
                <a:off x="2459520" y="986400"/>
                <a:ext cx="22320" cy="22680"/>
              </a:xfrm>
              <a:custGeom>
                <a:rect b="b" l="l" r="r" t="t"/>
                <a:pathLst>
                  <a:path extrusionOk="0" h="63" w="62">
                    <a:moveTo>
                      <a:pt x="62" y="32"/>
                    </a:moveTo>
                    <a:cubicBezTo>
                      <a:pt x="62" y="49"/>
                      <a:pt x="48" y="63"/>
                      <a:pt x="31" y="63"/>
                    </a:cubicBezTo>
                    <a:cubicBezTo>
                      <a:pt x="14" y="63"/>
                      <a:pt x="0" y="49"/>
                      <a:pt x="0" y="32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Google Shape;1882;p27"/>
              <p:cNvSpPr/>
              <p:nvPr/>
            </p:nvSpPr>
            <p:spPr>
              <a:xfrm>
                <a:off x="2392200" y="998280"/>
                <a:ext cx="22680" cy="22320"/>
              </a:xfrm>
              <a:custGeom>
                <a:rect b="b" l="l" r="r" t="t"/>
                <a:pathLst>
                  <a:path extrusionOk="0" h="62" w="63">
                    <a:moveTo>
                      <a:pt x="61" y="21"/>
                    </a:moveTo>
                    <a:cubicBezTo>
                      <a:pt x="67" y="37"/>
                      <a:pt x="59" y="55"/>
                      <a:pt x="42" y="61"/>
                    </a:cubicBezTo>
                    <a:cubicBezTo>
                      <a:pt x="26" y="66"/>
                      <a:pt x="8" y="58"/>
                      <a:pt x="2" y="42"/>
                    </a:cubicBezTo>
                    <a:cubicBezTo>
                      <a:pt x="-4" y="26"/>
                      <a:pt x="5" y="8"/>
                      <a:pt x="21" y="2"/>
                    </a:cubicBezTo>
                    <a:cubicBezTo>
                      <a:pt x="37" y="-4"/>
                      <a:pt x="55" y="4"/>
                      <a:pt x="61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3" name="Google Shape;1883;p27"/>
              <p:cNvSpPr/>
              <p:nvPr/>
            </p:nvSpPr>
            <p:spPr>
              <a:xfrm>
                <a:off x="2333520" y="1032480"/>
                <a:ext cx="22320" cy="22320"/>
              </a:xfrm>
              <a:custGeom>
                <a:rect b="b" l="l" r="r" t="t"/>
                <a:pathLst>
                  <a:path extrusionOk="0" h="62" w="62">
                    <a:moveTo>
                      <a:pt x="55" y="11"/>
                    </a:moveTo>
                    <a:cubicBezTo>
                      <a:pt x="66" y="24"/>
                      <a:pt x="64" y="44"/>
                      <a:pt x="51" y="55"/>
                    </a:cubicBezTo>
                    <a:cubicBezTo>
                      <a:pt x="38" y="66"/>
                      <a:pt x="18" y="64"/>
                      <a:pt x="7" y="51"/>
                    </a:cubicBezTo>
                    <a:cubicBezTo>
                      <a:pt x="-4" y="38"/>
                      <a:pt x="-2" y="18"/>
                      <a:pt x="11" y="7"/>
                    </a:cubicBezTo>
                    <a:cubicBezTo>
                      <a:pt x="24" y="-4"/>
                      <a:pt x="44" y="-2"/>
                      <a:pt x="55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Google Shape;1884;p27"/>
              <p:cNvSpPr/>
              <p:nvPr/>
            </p:nvSpPr>
            <p:spPr>
              <a:xfrm>
                <a:off x="2289600" y="1084320"/>
                <a:ext cx="22680" cy="22680"/>
              </a:xfrm>
              <a:custGeom>
                <a:rect b="b" l="l" r="r" t="t"/>
                <a:pathLst>
                  <a:path extrusionOk="0" h="63" w="63">
                    <a:moveTo>
                      <a:pt x="47" y="4"/>
                    </a:moveTo>
                    <a:cubicBezTo>
                      <a:pt x="62" y="13"/>
                      <a:pt x="67" y="32"/>
                      <a:pt x="59" y="47"/>
                    </a:cubicBezTo>
                    <a:cubicBezTo>
                      <a:pt x="50" y="62"/>
                      <a:pt x="31" y="67"/>
                      <a:pt x="16" y="59"/>
                    </a:cubicBezTo>
                    <a:cubicBezTo>
                      <a:pt x="1" y="50"/>
                      <a:pt x="-4" y="31"/>
                      <a:pt x="4" y="16"/>
                    </a:cubicBezTo>
                    <a:cubicBezTo>
                      <a:pt x="13" y="1"/>
                      <a:pt x="32" y="-4"/>
                      <a:pt x="47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5" name="Google Shape;1885;p27"/>
              <p:cNvSpPr/>
              <p:nvPr/>
            </p:nvSpPr>
            <p:spPr>
              <a:xfrm>
                <a:off x="2266200" y="1148040"/>
                <a:ext cx="22320" cy="22680"/>
              </a:xfrm>
              <a:custGeom>
                <a:rect b="b" l="l" r="r" t="t"/>
                <a:pathLst>
                  <a:path extrusionOk="0" h="63" w="62">
                    <a:moveTo>
                      <a:pt x="37" y="1"/>
                    </a:moveTo>
                    <a:cubicBezTo>
                      <a:pt x="54" y="4"/>
                      <a:pt x="65" y="21"/>
                      <a:pt x="62" y="38"/>
                    </a:cubicBezTo>
                    <a:cubicBezTo>
                      <a:pt x="59" y="55"/>
                      <a:pt x="43" y="66"/>
                      <a:pt x="26" y="63"/>
                    </a:cubicBezTo>
                    <a:cubicBezTo>
                      <a:pt x="9" y="60"/>
                      <a:pt x="-2" y="44"/>
                      <a:pt x="1" y="27"/>
                    </a:cubicBezTo>
                    <a:cubicBezTo>
                      <a:pt x="4" y="10"/>
                      <a:pt x="20" y="-2"/>
                      <a:pt x="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6" name="Google Shape;1886;p27"/>
              <p:cNvSpPr/>
              <p:nvPr/>
            </p:nvSpPr>
            <p:spPr>
              <a:xfrm>
                <a:off x="2266200" y="1216440"/>
                <a:ext cx="22320" cy="22320"/>
              </a:xfrm>
              <a:custGeom>
                <a:rect b="b" l="l" r="r" t="t"/>
                <a:pathLst>
                  <a:path extrusionOk="0" h="62" w="62">
                    <a:moveTo>
                      <a:pt x="26" y="1"/>
                    </a:moveTo>
                    <a:cubicBezTo>
                      <a:pt x="43" y="-2"/>
                      <a:pt x="59" y="9"/>
                      <a:pt x="62" y="26"/>
                    </a:cubicBezTo>
                    <a:cubicBezTo>
                      <a:pt x="65" y="43"/>
                      <a:pt x="54" y="59"/>
                      <a:pt x="37" y="62"/>
                    </a:cubicBezTo>
                    <a:cubicBezTo>
                      <a:pt x="20" y="65"/>
                      <a:pt x="4" y="54"/>
                      <a:pt x="1" y="37"/>
                    </a:cubicBezTo>
                    <a:cubicBezTo>
                      <a:pt x="-2" y="20"/>
                      <a:pt x="9" y="4"/>
                      <a:pt x="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Google Shape;1887;p27"/>
              <p:cNvSpPr/>
              <p:nvPr/>
            </p:nvSpPr>
            <p:spPr>
              <a:xfrm>
                <a:off x="2289600" y="1280160"/>
                <a:ext cx="22320" cy="22680"/>
              </a:xfrm>
              <a:custGeom>
                <a:rect b="b" l="l" r="r" t="t"/>
                <a:pathLst>
                  <a:path extrusionOk="0" h="63" w="62">
                    <a:moveTo>
                      <a:pt x="16" y="5"/>
                    </a:moveTo>
                    <a:cubicBezTo>
                      <a:pt x="30" y="-4"/>
                      <a:pt x="49" y="1"/>
                      <a:pt x="58" y="16"/>
                    </a:cubicBezTo>
                    <a:cubicBezTo>
                      <a:pt x="66" y="31"/>
                      <a:pt x="62" y="50"/>
                      <a:pt x="47" y="59"/>
                    </a:cubicBezTo>
                    <a:cubicBezTo>
                      <a:pt x="32" y="68"/>
                      <a:pt x="13" y="63"/>
                      <a:pt x="4" y="48"/>
                    </a:cubicBezTo>
                    <a:cubicBezTo>
                      <a:pt x="-4" y="33"/>
                      <a:pt x="1" y="14"/>
                      <a:pt x="15" y="5"/>
                    </a:cubicBezTo>
                    <a:lnTo>
                      <a:pt x="16" y="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8" name="Google Shape;1888;p27"/>
              <p:cNvSpPr/>
              <p:nvPr/>
            </p:nvSpPr>
            <p:spPr>
              <a:xfrm>
                <a:off x="2333160" y="1332360"/>
                <a:ext cx="22680" cy="22680"/>
              </a:xfrm>
              <a:custGeom>
                <a:rect b="b" l="l" r="r" t="t"/>
                <a:pathLst>
                  <a:path extrusionOk="0" h="63" w="63">
                    <a:moveTo>
                      <a:pt x="8" y="12"/>
                    </a:moveTo>
                    <a:cubicBezTo>
                      <a:pt x="19" y="-2"/>
                      <a:pt x="39" y="-3"/>
                      <a:pt x="52" y="8"/>
                    </a:cubicBezTo>
                    <a:cubicBezTo>
                      <a:pt x="65" y="19"/>
                      <a:pt x="67" y="38"/>
                      <a:pt x="56" y="52"/>
                    </a:cubicBezTo>
                    <a:cubicBezTo>
                      <a:pt x="44" y="65"/>
                      <a:pt x="25" y="67"/>
                      <a:pt x="12" y="56"/>
                    </a:cubicBezTo>
                    <a:cubicBezTo>
                      <a:pt x="-2" y="45"/>
                      <a:pt x="-3" y="25"/>
                      <a:pt x="8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9" name="Google Shape;1889;p27"/>
              <p:cNvSpPr/>
              <p:nvPr/>
            </p:nvSpPr>
            <p:spPr>
              <a:xfrm>
                <a:off x="2392200" y="1366560"/>
                <a:ext cx="22680" cy="22680"/>
              </a:xfrm>
              <a:custGeom>
                <a:rect b="b" l="l" r="r" t="t"/>
                <a:pathLst>
                  <a:path extrusionOk="0" h="63" w="63">
                    <a:moveTo>
                      <a:pt x="2" y="21"/>
                    </a:moveTo>
                    <a:cubicBezTo>
                      <a:pt x="8" y="4"/>
                      <a:pt x="26" y="-4"/>
                      <a:pt x="42" y="2"/>
                    </a:cubicBezTo>
                    <a:cubicBezTo>
                      <a:pt x="59" y="8"/>
                      <a:pt x="67" y="26"/>
                      <a:pt x="61" y="42"/>
                    </a:cubicBezTo>
                    <a:cubicBezTo>
                      <a:pt x="55" y="58"/>
                      <a:pt x="37" y="67"/>
                      <a:pt x="21" y="61"/>
                    </a:cubicBezTo>
                    <a:cubicBezTo>
                      <a:pt x="4" y="55"/>
                      <a:pt x="-4" y="37"/>
                      <a:pt x="2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0" name="Google Shape;1890;p27"/>
              <p:cNvSpPr/>
              <p:nvPr/>
            </p:nvSpPr>
            <p:spPr>
              <a:xfrm>
                <a:off x="2459160" y="1378440"/>
                <a:ext cx="22680" cy="22320"/>
              </a:xfrm>
              <a:custGeom>
                <a:rect b="b" l="l" r="r" t="t"/>
                <a:pathLst>
                  <a:path extrusionOk="0" h="62" w="63">
                    <a:moveTo>
                      <a:pt x="0" y="31"/>
                    </a:move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1"/>
                    </a:cubicBezTo>
                    <a:cubicBezTo>
                      <a:pt x="63" y="48"/>
                      <a:pt x="49" y="62"/>
                      <a:pt x="32" y="62"/>
                    </a:cubicBezTo>
                    <a:cubicBezTo>
                      <a:pt x="14" y="62"/>
                      <a:pt x="0" y="48"/>
                      <a:pt x="0" y="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1" name="Google Shape;1891;p27"/>
              <p:cNvSpPr/>
              <p:nvPr/>
            </p:nvSpPr>
            <p:spPr>
              <a:xfrm>
                <a:off x="2526120" y="1366560"/>
                <a:ext cx="22680" cy="22680"/>
              </a:xfrm>
              <a:custGeom>
                <a:rect b="b" l="l" r="r" t="t"/>
                <a:pathLst>
                  <a:path extrusionOk="0" h="63" w="63">
                    <a:moveTo>
                      <a:pt x="2" y="42"/>
                    </a:moveTo>
                    <a:cubicBezTo>
                      <a:pt x="-3" y="26"/>
                      <a:pt x="5" y="8"/>
                      <a:pt x="21" y="2"/>
                    </a:cubicBezTo>
                    <a:cubicBezTo>
                      <a:pt x="37" y="-4"/>
                      <a:pt x="55" y="4"/>
                      <a:pt x="61" y="21"/>
                    </a:cubicBezTo>
                    <a:cubicBezTo>
                      <a:pt x="67" y="37"/>
                      <a:pt x="59" y="55"/>
                      <a:pt x="42" y="61"/>
                    </a:cubicBezTo>
                    <a:cubicBezTo>
                      <a:pt x="26" y="67"/>
                      <a:pt x="8" y="58"/>
                      <a:pt x="2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2" name="Google Shape;1892;p27"/>
              <p:cNvSpPr/>
              <p:nvPr/>
            </p:nvSpPr>
            <p:spPr>
              <a:xfrm>
                <a:off x="2585160" y="1332360"/>
                <a:ext cx="22320" cy="22680"/>
              </a:xfrm>
              <a:custGeom>
                <a:rect b="b" l="l" r="r" t="t"/>
                <a:pathLst>
                  <a:path extrusionOk="0" h="63" w="62">
                    <a:moveTo>
                      <a:pt x="8" y="52"/>
                    </a:moveTo>
                    <a:cubicBezTo>
                      <a:pt x="-4" y="39"/>
                      <a:pt x="-2" y="19"/>
                      <a:pt x="11" y="8"/>
                    </a:cubicBezTo>
                    <a:cubicBezTo>
                      <a:pt x="25" y="-3"/>
                      <a:pt x="44" y="-2"/>
                      <a:pt x="55" y="12"/>
                    </a:cubicBezTo>
                    <a:cubicBezTo>
                      <a:pt x="66" y="25"/>
                      <a:pt x="65" y="45"/>
                      <a:pt x="52" y="56"/>
                    </a:cubicBezTo>
                    <a:cubicBezTo>
                      <a:pt x="38" y="67"/>
                      <a:pt x="18" y="65"/>
                      <a:pt x="7" y="52"/>
                    </a:cubicBezTo>
                    <a:lnTo>
                      <a:pt x="8" y="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3" name="Google Shape;1893;p27"/>
              <p:cNvSpPr/>
              <p:nvPr/>
            </p:nvSpPr>
            <p:spPr>
              <a:xfrm>
                <a:off x="2628720" y="1280160"/>
                <a:ext cx="22680" cy="22680"/>
              </a:xfrm>
              <a:custGeom>
                <a:rect b="b" l="l" r="r" t="t"/>
                <a:pathLst>
                  <a:path extrusionOk="0" h="63" w="63">
                    <a:moveTo>
                      <a:pt x="16" y="59"/>
                    </a:moveTo>
                    <a:cubicBezTo>
                      <a:pt x="2" y="50"/>
                      <a:pt x="-4" y="31"/>
                      <a:pt x="5" y="16"/>
                    </a:cubicBezTo>
                    <a:cubicBezTo>
                      <a:pt x="14" y="1"/>
                      <a:pt x="33" y="-4"/>
                      <a:pt x="48" y="5"/>
                    </a:cubicBezTo>
                    <a:cubicBezTo>
                      <a:pt x="63" y="13"/>
                      <a:pt x="68" y="33"/>
                      <a:pt x="59" y="48"/>
                    </a:cubicBezTo>
                    <a:cubicBezTo>
                      <a:pt x="50" y="62"/>
                      <a:pt x="32" y="68"/>
                      <a:pt x="16" y="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4" name="Google Shape;1894;p27"/>
              <p:cNvSpPr/>
              <p:nvPr/>
            </p:nvSpPr>
            <p:spPr>
              <a:xfrm>
                <a:off x="2652120" y="1216440"/>
                <a:ext cx="22320" cy="22320"/>
              </a:xfrm>
              <a:custGeom>
                <a:rect b="b" l="l" r="r" t="t"/>
                <a:pathLst>
                  <a:path extrusionOk="0" h="62" w="62">
                    <a:moveTo>
                      <a:pt x="26" y="62"/>
                    </a:moveTo>
                    <a:cubicBezTo>
                      <a:pt x="9" y="59"/>
                      <a:pt x="-2" y="43"/>
                      <a:pt x="1" y="26"/>
                    </a:cubicBezTo>
                    <a:cubicBezTo>
                      <a:pt x="4" y="9"/>
                      <a:pt x="20" y="-2"/>
                      <a:pt x="37" y="1"/>
                    </a:cubicBezTo>
                    <a:cubicBezTo>
                      <a:pt x="54" y="3"/>
                      <a:pt x="65" y="20"/>
                      <a:pt x="62" y="37"/>
                    </a:cubicBezTo>
                    <a:cubicBezTo>
                      <a:pt x="59" y="54"/>
                      <a:pt x="43" y="65"/>
                      <a:pt x="26" y="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5" name="Google Shape;1895;p27"/>
              <p:cNvSpPr/>
              <p:nvPr/>
            </p:nvSpPr>
            <p:spPr>
              <a:xfrm>
                <a:off x="2652120" y="1148040"/>
                <a:ext cx="22320" cy="22680"/>
              </a:xfrm>
              <a:custGeom>
                <a:rect b="b" l="l" r="r" t="t"/>
                <a:pathLst>
                  <a:path extrusionOk="0" h="63" w="62">
                    <a:moveTo>
                      <a:pt x="37" y="63"/>
                    </a:moveTo>
                    <a:cubicBezTo>
                      <a:pt x="20" y="66"/>
                      <a:pt x="4" y="55"/>
                      <a:pt x="1" y="38"/>
                    </a:cubicBezTo>
                    <a:cubicBezTo>
                      <a:pt x="-2" y="21"/>
                      <a:pt x="9" y="4"/>
                      <a:pt x="26" y="1"/>
                    </a:cubicBezTo>
                    <a:cubicBezTo>
                      <a:pt x="43" y="-2"/>
                      <a:pt x="60" y="10"/>
                      <a:pt x="62" y="27"/>
                    </a:cubicBezTo>
                    <a:cubicBezTo>
                      <a:pt x="65" y="44"/>
                      <a:pt x="54" y="60"/>
                      <a:pt x="37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6" name="Google Shape;1896;p27"/>
              <p:cNvSpPr/>
              <p:nvPr/>
            </p:nvSpPr>
            <p:spPr>
              <a:xfrm>
                <a:off x="2628720" y="1084320"/>
                <a:ext cx="22680" cy="22680"/>
              </a:xfrm>
              <a:custGeom>
                <a:rect b="b" l="l" r="r" t="t"/>
                <a:pathLst>
                  <a:path extrusionOk="0" h="63" w="63">
                    <a:moveTo>
                      <a:pt x="48" y="59"/>
                    </a:moveTo>
                    <a:cubicBezTo>
                      <a:pt x="33" y="67"/>
                      <a:pt x="14" y="62"/>
                      <a:pt x="5" y="47"/>
                    </a:cubicBezTo>
                    <a:cubicBezTo>
                      <a:pt x="-4" y="33"/>
                      <a:pt x="1" y="13"/>
                      <a:pt x="16" y="5"/>
                    </a:cubicBezTo>
                    <a:cubicBezTo>
                      <a:pt x="31" y="-4"/>
                      <a:pt x="50" y="1"/>
                      <a:pt x="59" y="16"/>
                    </a:cubicBezTo>
                    <a:cubicBezTo>
                      <a:pt x="68" y="31"/>
                      <a:pt x="63" y="50"/>
                      <a:pt x="47" y="59"/>
                    </a:cubicBezTo>
                    <a:lnTo>
                      <a:pt x="48" y="5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7" name="Google Shape;1897;p27"/>
              <p:cNvSpPr/>
              <p:nvPr/>
            </p:nvSpPr>
            <p:spPr>
              <a:xfrm>
                <a:off x="2585160" y="1032480"/>
                <a:ext cx="22680" cy="22320"/>
              </a:xfrm>
              <a:custGeom>
                <a:rect b="b" l="l" r="r" t="t"/>
                <a:pathLst>
                  <a:path extrusionOk="0" h="62" w="63">
                    <a:moveTo>
                      <a:pt x="56" y="51"/>
                    </a:moveTo>
                    <a:cubicBezTo>
                      <a:pt x="44" y="64"/>
                      <a:pt x="25" y="66"/>
                      <a:pt x="12" y="55"/>
                    </a:cubicBezTo>
                    <a:cubicBezTo>
                      <a:pt x="-2" y="44"/>
                      <a:pt x="-3" y="24"/>
                      <a:pt x="8" y="11"/>
                    </a:cubicBezTo>
                    <a:cubicBezTo>
                      <a:pt x="19" y="-2"/>
                      <a:pt x="39" y="-4"/>
                      <a:pt x="52" y="7"/>
                    </a:cubicBezTo>
                    <a:cubicBezTo>
                      <a:pt x="65" y="18"/>
                      <a:pt x="67" y="38"/>
                      <a:pt x="56" y="5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8" name="Google Shape;1898;p27"/>
              <p:cNvSpPr/>
              <p:nvPr/>
            </p:nvSpPr>
            <p:spPr>
              <a:xfrm>
                <a:off x="2526120" y="998280"/>
                <a:ext cx="22680" cy="22320"/>
              </a:xfrm>
              <a:custGeom>
                <a:rect b="b" l="l" r="r" t="t"/>
                <a:pathLst>
                  <a:path extrusionOk="0" h="62" w="63">
                    <a:moveTo>
                      <a:pt x="61" y="42"/>
                    </a:moveTo>
                    <a:cubicBezTo>
                      <a:pt x="55" y="58"/>
                      <a:pt x="37" y="66"/>
                      <a:pt x="21" y="61"/>
                    </a:cubicBezTo>
                    <a:cubicBezTo>
                      <a:pt x="5" y="55"/>
                      <a:pt x="-4" y="37"/>
                      <a:pt x="2" y="21"/>
                    </a:cubicBezTo>
                    <a:cubicBezTo>
                      <a:pt x="8" y="4"/>
                      <a:pt x="26" y="-4"/>
                      <a:pt x="42" y="2"/>
                    </a:cubicBezTo>
                    <a:cubicBezTo>
                      <a:pt x="59" y="8"/>
                      <a:pt x="67" y="26"/>
                      <a:pt x="61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9" name="Google Shape;1899;p27"/>
              <p:cNvSpPr/>
              <p:nvPr/>
            </p:nvSpPr>
            <p:spPr>
              <a:xfrm>
                <a:off x="2455200" y="84852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86" y="43"/>
                    </a:moveTo>
                    <a:cubicBezTo>
                      <a:pt x="86" y="66"/>
                      <a:pt x="66" y="86"/>
                      <a:pt x="43" y="86"/>
                    </a:cubicBezTo>
                    <a:cubicBezTo>
                      <a:pt x="19" y="86"/>
                      <a:pt x="0" y="66"/>
                      <a:pt x="0" y="43"/>
                    </a:cubicBez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6" y="19"/>
                      <a:pt x="86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0" name="Google Shape;1900;p27"/>
              <p:cNvSpPr/>
              <p:nvPr/>
            </p:nvSpPr>
            <p:spPr>
              <a:xfrm>
                <a:off x="2455200" y="848160"/>
                <a:ext cx="30960" cy="31320"/>
              </a:xfrm>
              <a:custGeom>
                <a:rect b="b" l="l" r="r" t="t"/>
                <a:pathLst>
                  <a:path extrusionOk="0" h="87" w="86">
                    <a:moveTo>
                      <a:pt x="85" y="35"/>
                    </a:moveTo>
                    <a:cubicBezTo>
                      <a:pt x="90" y="58"/>
                      <a:pt x="75" y="81"/>
                      <a:pt x="52" y="86"/>
                    </a:cubicBezTo>
                    <a:cubicBezTo>
                      <a:pt x="29" y="91"/>
                      <a:pt x="6" y="75"/>
                      <a:pt x="1" y="52"/>
                    </a:cubicBezTo>
                    <a:cubicBezTo>
                      <a:pt x="-4" y="28"/>
                      <a:pt x="11" y="6"/>
                      <a:pt x="34" y="1"/>
                    </a:cubicBezTo>
                    <a:cubicBezTo>
                      <a:pt x="57" y="-4"/>
                      <a:pt x="80" y="11"/>
                      <a:pt x="85" y="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1" name="Google Shape;1901;p27"/>
              <p:cNvSpPr/>
              <p:nvPr/>
            </p:nvSpPr>
            <p:spPr>
              <a:xfrm>
                <a:off x="2386440" y="855360"/>
                <a:ext cx="30960" cy="31320"/>
              </a:xfrm>
              <a:custGeom>
                <a:rect b="b" l="l" r="r" t="t"/>
                <a:pathLst>
                  <a:path extrusionOk="0" h="87" w="86">
                    <a:moveTo>
                      <a:pt x="82" y="26"/>
                    </a:moveTo>
                    <a:cubicBezTo>
                      <a:pt x="92" y="48"/>
                      <a:pt x="82" y="73"/>
                      <a:pt x="61" y="83"/>
                    </a:cubicBezTo>
                    <a:cubicBezTo>
                      <a:pt x="39" y="92"/>
                      <a:pt x="14" y="83"/>
                      <a:pt x="4" y="61"/>
                    </a:cubicBezTo>
                    <a:cubicBezTo>
                      <a:pt x="-6" y="39"/>
                      <a:pt x="4" y="14"/>
                      <a:pt x="26" y="4"/>
                    </a:cubicBezTo>
                    <a:cubicBezTo>
                      <a:pt x="47" y="-6"/>
                      <a:pt x="73" y="4"/>
                      <a:pt x="82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2" name="Google Shape;1902;p27"/>
              <p:cNvSpPr/>
              <p:nvPr/>
            </p:nvSpPr>
            <p:spPr>
              <a:xfrm>
                <a:off x="2320920" y="876600"/>
                <a:ext cx="30960" cy="31320"/>
              </a:xfrm>
              <a:custGeom>
                <a:rect b="b" l="l" r="r" t="t"/>
                <a:pathLst>
                  <a:path extrusionOk="0" h="87" w="86">
                    <a:moveTo>
                      <a:pt x="78" y="18"/>
                    </a:moveTo>
                    <a:cubicBezTo>
                      <a:pt x="92" y="38"/>
                      <a:pt x="87" y="65"/>
                      <a:pt x="68" y="79"/>
                    </a:cubicBezTo>
                    <a:cubicBezTo>
                      <a:pt x="49" y="93"/>
                      <a:pt x="22" y="88"/>
                      <a:pt x="8" y="69"/>
                    </a:cubicBezTo>
                    <a:cubicBezTo>
                      <a:pt x="-6" y="50"/>
                      <a:pt x="-1" y="23"/>
                      <a:pt x="18" y="9"/>
                    </a:cubicBezTo>
                    <a:cubicBezTo>
                      <a:pt x="37" y="-5"/>
                      <a:pt x="64" y="-1"/>
                      <a:pt x="78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3" name="Google Shape;1903;p27"/>
              <p:cNvSpPr/>
              <p:nvPr/>
            </p:nvSpPr>
            <p:spPr>
              <a:xfrm>
                <a:off x="2261160" y="91116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72" y="11"/>
                    </a:moveTo>
                    <a:cubicBezTo>
                      <a:pt x="90" y="27"/>
                      <a:pt x="91" y="55"/>
                      <a:pt x="75" y="72"/>
                    </a:cubicBezTo>
                    <a:cubicBezTo>
                      <a:pt x="59" y="90"/>
                      <a:pt x="32" y="91"/>
                      <a:pt x="14" y="75"/>
                    </a:cubicBezTo>
                    <a:cubicBezTo>
                      <a:pt x="-3" y="59"/>
                      <a:pt x="-5" y="32"/>
                      <a:pt x="11" y="15"/>
                    </a:cubicBezTo>
                    <a:cubicBezTo>
                      <a:pt x="27" y="-3"/>
                      <a:pt x="54" y="-4"/>
                      <a:pt x="72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4" name="Google Shape;1904;p27"/>
              <p:cNvSpPr/>
              <p:nvPr/>
            </p:nvSpPr>
            <p:spPr>
              <a:xfrm>
                <a:off x="2210040" y="95760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64" y="5"/>
                    </a:moveTo>
                    <a:cubicBezTo>
                      <a:pt x="85" y="17"/>
                      <a:pt x="92" y="43"/>
                      <a:pt x="80" y="64"/>
                    </a:cubicBezTo>
                    <a:cubicBezTo>
                      <a:pt x="68" y="84"/>
                      <a:pt x="42" y="92"/>
                      <a:pt x="21" y="80"/>
                    </a:cubicBezTo>
                    <a:cubicBezTo>
                      <a:pt x="1" y="68"/>
                      <a:pt x="-6" y="42"/>
                      <a:pt x="6" y="21"/>
                    </a:cubicBezTo>
                    <a:cubicBezTo>
                      <a:pt x="17" y="1"/>
                      <a:pt x="44" y="-6"/>
                      <a:pt x="64" y="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5" name="Google Shape;1905;p27"/>
              <p:cNvSpPr/>
              <p:nvPr/>
            </p:nvSpPr>
            <p:spPr>
              <a:xfrm>
                <a:off x="2169360" y="101304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57" y="3"/>
                    </a:moveTo>
                    <a:cubicBezTo>
                      <a:pt x="79" y="10"/>
                      <a:pt x="91" y="34"/>
                      <a:pt x="84" y="57"/>
                    </a:cubicBezTo>
                    <a:cubicBezTo>
                      <a:pt x="77" y="79"/>
                      <a:pt x="53" y="91"/>
                      <a:pt x="30" y="84"/>
                    </a:cubicBezTo>
                    <a:cubicBezTo>
                      <a:pt x="7" y="76"/>
                      <a:pt x="-6" y="52"/>
                      <a:pt x="2" y="30"/>
                    </a:cubicBezTo>
                    <a:cubicBezTo>
                      <a:pt x="9" y="7"/>
                      <a:pt x="34" y="-5"/>
                      <a:pt x="56" y="3"/>
                    </a:cubicBezTo>
                    <a:lnTo>
                      <a:pt x="57" y="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6" name="Google Shape;1906;p27"/>
              <p:cNvSpPr/>
              <p:nvPr/>
            </p:nvSpPr>
            <p:spPr>
              <a:xfrm>
                <a:off x="2141640" y="1076040"/>
                <a:ext cx="30600" cy="30960"/>
              </a:xfrm>
              <a:custGeom>
                <a:rect b="b" l="l" r="r" t="t"/>
                <a:pathLst>
                  <a:path extrusionOk="0" h="86" w="85">
                    <a:moveTo>
                      <a:pt x="47" y="1"/>
                    </a:moveTo>
                    <a:cubicBezTo>
                      <a:pt x="70" y="3"/>
                      <a:pt x="88" y="25"/>
                      <a:pt x="85" y="48"/>
                    </a:cubicBezTo>
                    <a:cubicBezTo>
                      <a:pt x="83" y="72"/>
                      <a:pt x="61" y="89"/>
                      <a:pt x="38" y="86"/>
                    </a:cubicBezTo>
                    <a:cubicBezTo>
                      <a:pt x="14" y="84"/>
                      <a:pt x="-3" y="63"/>
                      <a:pt x="0" y="39"/>
                    </a:cubicBezTo>
                    <a:cubicBezTo>
                      <a:pt x="2" y="15"/>
                      <a:pt x="23" y="-2"/>
                      <a:pt x="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7" name="Google Shape;1907;p27"/>
              <p:cNvSpPr/>
              <p:nvPr/>
            </p:nvSpPr>
            <p:spPr>
              <a:xfrm>
                <a:off x="2126880" y="114372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39" y="0"/>
                    </a:moveTo>
                    <a:cubicBezTo>
                      <a:pt x="63" y="-2"/>
                      <a:pt x="84" y="15"/>
                      <a:pt x="86" y="38"/>
                    </a:cubicBezTo>
                    <a:cubicBezTo>
                      <a:pt x="89" y="62"/>
                      <a:pt x="72" y="83"/>
                      <a:pt x="48" y="86"/>
                    </a:cubicBezTo>
                    <a:cubicBezTo>
                      <a:pt x="24" y="88"/>
                      <a:pt x="3" y="71"/>
                      <a:pt x="1" y="47"/>
                    </a:cubicBezTo>
                    <a:cubicBezTo>
                      <a:pt x="-2" y="24"/>
                      <a:pt x="15" y="3"/>
                      <a:pt x="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8" name="Google Shape;1908;p27"/>
              <p:cNvSpPr/>
              <p:nvPr/>
            </p:nvSpPr>
            <p:spPr>
              <a:xfrm>
                <a:off x="2126880" y="121248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30" y="3"/>
                    </a:moveTo>
                    <a:cubicBezTo>
                      <a:pt x="53" y="-5"/>
                      <a:pt x="77" y="8"/>
                      <a:pt x="84" y="30"/>
                    </a:cubicBezTo>
                    <a:cubicBezTo>
                      <a:pt x="92" y="53"/>
                      <a:pt x="79" y="77"/>
                      <a:pt x="57" y="84"/>
                    </a:cubicBezTo>
                    <a:cubicBezTo>
                      <a:pt x="34" y="92"/>
                      <a:pt x="10" y="79"/>
                      <a:pt x="3" y="57"/>
                    </a:cubicBezTo>
                    <a:cubicBezTo>
                      <a:pt x="-5" y="34"/>
                      <a:pt x="8" y="10"/>
                      <a:pt x="30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9" name="Google Shape;1909;p27"/>
              <p:cNvSpPr/>
              <p:nvPr/>
            </p:nvSpPr>
            <p:spPr>
              <a:xfrm>
                <a:off x="2141280" y="1280160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22" y="6"/>
                    </a:moveTo>
                    <a:cubicBezTo>
                      <a:pt x="43" y="-6"/>
                      <a:pt x="69" y="0"/>
                      <a:pt x="81" y="21"/>
                    </a:cubicBezTo>
                    <a:cubicBezTo>
                      <a:pt x="93" y="41"/>
                      <a:pt x="85" y="68"/>
                      <a:pt x="65" y="80"/>
                    </a:cubicBezTo>
                    <a:cubicBezTo>
                      <a:pt x="44" y="92"/>
                      <a:pt x="18" y="85"/>
                      <a:pt x="6" y="64"/>
                    </a:cubicBezTo>
                    <a:cubicBezTo>
                      <a:pt x="-6" y="44"/>
                      <a:pt x="1" y="17"/>
                      <a:pt x="22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0" name="Google Shape;1910;p27"/>
              <p:cNvSpPr/>
              <p:nvPr/>
            </p:nvSpPr>
            <p:spPr>
              <a:xfrm>
                <a:off x="2169360" y="1342800"/>
                <a:ext cx="30960" cy="31320"/>
              </a:xfrm>
              <a:custGeom>
                <a:rect b="b" l="l" r="r" t="t"/>
                <a:pathLst>
                  <a:path extrusionOk="0" h="87" w="86">
                    <a:moveTo>
                      <a:pt x="14" y="12"/>
                    </a:moveTo>
                    <a:cubicBezTo>
                      <a:pt x="32" y="-4"/>
                      <a:pt x="59" y="-3"/>
                      <a:pt x="75" y="15"/>
                    </a:cubicBezTo>
                    <a:cubicBezTo>
                      <a:pt x="91" y="33"/>
                      <a:pt x="90" y="60"/>
                      <a:pt x="72" y="76"/>
                    </a:cubicBezTo>
                    <a:cubicBezTo>
                      <a:pt x="54" y="92"/>
                      <a:pt x="27" y="90"/>
                      <a:pt x="11" y="73"/>
                    </a:cubicBezTo>
                    <a:cubicBezTo>
                      <a:pt x="-5" y="55"/>
                      <a:pt x="-3" y="28"/>
                      <a:pt x="14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1" name="Google Shape;1911;p27"/>
              <p:cNvSpPr/>
              <p:nvPr/>
            </p:nvSpPr>
            <p:spPr>
              <a:xfrm>
                <a:off x="2210040" y="1398600"/>
                <a:ext cx="30960" cy="31320"/>
              </a:xfrm>
              <a:custGeom>
                <a:rect b="b" l="l" r="r" t="t"/>
                <a:pathLst>
                  <a:path extrusionOk="0" h="87" w="86">
                    <a:moveTo>
                      <a:pt x="8" y="19"/>
                    </a:moveTo>
                    <a:cubicBezTo>
                      <a:pt x="22" y="-1"/>
                      <a:pt x="49" y="-5"/>
                      <a:pt x="68" y="9"/>
                    </a:cubicBezTo>
                    <a:cubicBezTo>
                      <a:pt x="87" y="23"/>
                      <a:pt x="92" y="50"/>
                      <a:pt x="78" y="69"/>
                    </a:cubicBezTo>
                    <a:cubicBezTo>
                      <a:pt x="64" y="88"/>
                      <a:pt x="37" y="93"/>
                      <a:pt x="18" y="78"/>
                    </a:cubicBezTo>
                    <a:cubicBezTo>
                      <a:pt x="-2" y="65"/>
                      <a:pt x="-6" y="38"/>
                      <a:pt x="8" y="18"/>
                    </a:cubicBezTo>
                    <a:lnTo>
                      <a:pt x="8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2" name="Google Shape;1912;p27"/>
              <p:cNvSpPr/>
              <p:nvPr/>
            </p:nvSpPr>
            <p:spPr>
              <a:xfrm>
                <a:off x="2261160" y="144504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4" y="26"/>
                    </a:moveTo>
                    <a:cubicBezTo>
                      <a:pt x="14" y="4"/>
                      <a:pt x="39" y="-6"/>
                      <a:pt x="61" y="4"/>
                    </a:cubicBezTo>
                    <a:cubicBezTo>
                      <a:pt x="82" y="13"/>
                      <a:pt x="92" y="39"/>
                      <a:pt x="82" y="61"/>
                    </a:cubicBezTo>
                    <a:cubicBezTo>
                      <a:pt x="73" y="82"/>
                      <a:pt x="47" y="92"/>
                      <a:pt x="26" y="82"/>
                    </a:cubicBezTo>
                    <a:cubicBezTo>
                      <a:pt x="4" y="73"/>
                      <a:pt x="-6" y="47"/>
                      <a:pt x="4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3" name="Google Shape;1913;p27"/>
              <p:cNvSpPr/>
              <p:nvPr/>
            </p:nvSpPr>
            <p:spPr>
              <a:xfrm>
                <a:off x="2320920" y="147960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1" y="34"/>
                    </a:moveTo>
                    <a:cubicBezTo>
                      <a:pt x="6" y="11"/>
                      <a:pt x="29" y="-4"/>
                      <a:pt x="52" y="1"/>
                    </a:cubicBezTo>
                    <a:cubicBezTo>
                      <a:pt x="75" y="6"/>
                      <a:pt x="90" y="28"/>
                      <a:pt x="85" y="52"/>
                    </a:cubicBezTo>
                    <a:cubicBezTo>
                      <a:pt x="80" y="75"/>
                      <a:pt x="57" y="90"/>
                      <a:pt x="34" y="85"/>
                    </a:cubicBezTo>
                    <a:cubicBezTo>
                      <a:pt x="11" y="80"/>
                      <a:pt x="-4" y="57"/>
                      <a:pt x="1" y="3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4" name="Google Shape;1914;p27"/>
              <p:cNvSpPr/>
              <p:nvPr/>
            </p:nvSpPr>
            <p:spPr>
              <a:xfrm>
                <a:off x="2386440" y="150084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0" y="43"/>
                    </a:moveTo>
                    <a:cubicBezTo>
                      <a:pt x="0" y="19"/>
                      <a:pt x="19" y="0"/>
                      <a:pt x="43" y="0"/>
                    </a:cubicBezTo>
                    <a:cubicBezTo>
                      <a:pt x="67" y="0"/>
                      <a:pt x="86" y="19"/>
                      <a:pt x="86" y="43"/>
                    </a:cubicBezTo>
                    <a:cubicBezTo>
                      <a:pt x="86" y="67"/>
                      <a:pt x="67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5" name="Google Shape;1915;p27"/>
              <p:cNvSpPr/>
              <p:nvPr/>
            </p:nvSpPr>
            <p:spPr>
              <a:xfrm>
                <a:off x="2455200" y="150804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1" y="52"/>
                    </a:moveTo>
                    <a:cubicBezTo>
                      <a:pt x="-4" y="29"/>
                      <a:pt x="10" y="6"/>
                      <a:pt x="34" y="1"/>
                    </a:cubicBezTo>
                    <a:cubicBezTo>
                      <a:pt x="57" y="-4"/>
                      <a:pt x="80" y="11"/>
                      <a:pt x="85" y="34"/>
                    </a:cubicBezTo>
                    <a:cubicBezTo>
                      <a:pt x="90" y="57"/>
                      <a:pt x="75" y="80"/>
                      <a:pt x="52" y="85"/>
                    </a:cubicBezTo>
                    <a:cubicBezTo>
                      <a:pt x="29" y="90"/>
                      <a:pt x="6" y="75"/>
                      <a:pt x="1" y="5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6" name="Google Shape;1916;p27"/>
              <p:cNvSpPr/>
              <p:nvPr/>
            </p:nvSpPr>
            <p:spPr>
              <a:xfrm>
                <a:off x="2523600" y="150084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4" y="61"/>
                    </a:moveTo>
                    <a:cubicBezTo>
                      <a:pt x="-6" y="39"/>
                      <a:pt x="4" y="13"/>
                      <a:pt x="26" y="4"/>
                    </a:cubicBezTo>
                    <a:cubicBezTo>
                      <a:pt x="48" y="-6"/>
                      <a:pt x="73" y="4"/>
                      <a:pt x="83" y="26"/>
                    </a:cubicBezTo>
                    <a:cubicBezTo>
                      <a:pt x="92" y="47"/>
                      <a:pt x="83" y="73"/>
                      <a:pt x="61" y="82"/>
                    </a:cubicBezTo>
                    <a:cubicBezTo>
                      <a:pt x="39" y="92"/>
                      <a:pt x="14" y="82"/>
                      <a:pt x="4" y="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7" name="Google Shape;1917;p27"/>
              <p:cNvSpPr/>
              <p:nvPr/>
            </p:nvSpPr>
            <p:spPr>
              <a:xfrm>
                <a:off x="2589120" y="1479240"/>
                <a:ext cx="30960" cy="31320"/>
              </a:xfrm>
              <a:custGeom>
                <a:rect b="b" l="l" r="r" t="t"/>
                <a:pathLst>
                  <a:path extrusionOk="0" h="87" w="86">
                    <a:moveTo>
                      <a:pt x="8" y="69"/>
                    </a:moveTo>
                    <a:cubicBezTo>
                      <a:pt x="-6" y="50"/>
                      <a:pt x="-1" y="23"/>
                      <a:pt x="18" y="9"/>
                    </a:cubicBezTo>
                    <a:cubicBezTo>
                      <a:pt x="37" y="-5"/>
                      <a:pt x="64" y="-1"/>
                      <a:pt x="78" y="19"/>
                    </a:cubicBezTo>
                    <a:cubicBezTo>
                      <a:pt x="92" y="38"/>
                      <a:pt x="88" y="65"/>
                      <a:pt x="69" y="79"/>
                    </a:cubicBezTo>
                    <a:cubicBezTo>
                      <a:pt x="50" y="93"/>
                      <a:pt x="23" y="88"/>
                      <a:pt x="8" y="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8" name="Google Shape;1918;p27"/>
              <p:cNvSpPr/>
              <p:nvPr/>
            </p:nvSpPr>
            <p:spPr>
              <a:xfrm>
                <a:off x="2648880" y="144504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15" y="75"/>
                    </a:moveTo>
                    <a:cubicBezTo>
                      <a:pt x="-3" y="59"/>
                      <a:pt x="-5" y="32"/>
                      <a:pt x="11" y="14"/>
                    </a:cubicBezTo>
                    <a:cubicBezTo>
                      <a:pt x="27" y="-3"/>
                      <a:pt x="54" y="-5"/>
                      <a:pt x="72" y="11"/>
                    </a:cubicBezTo>
                    <a:cubicBezTo>
                      <a:pt x="90" y="27"/>
                      <a:pt x="91" y="54"/>
                      <a:pt x="75" y="72"/>
                    </a:cubicBezTo>
                    <a:cubicBezTo>
                      <a:pt x="60" y="89"/>
                      <a:pt x="32" y="91"/>
                      <a:pt x="15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9" name="Google Shape;1919;p27"/>
              <p:cNvSpPr/>
              <p:nvPr/>
            </p:nvSpPr>
            <p:spPr>
              <a:xfrm>
                <a:off x="2700000" y="139896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22" y="80"/>
                    </a:moveTo>
                    <a:cubicBezTo>
                      <a:pt x="1" y="68"/>
                      <a:pt x="-6" y="42"/>
                      <a:pt x="6" y="22"/>
                    </a:cubicBezTo>
                    <a:cubicBezTo>
                      <a:pt x="18" y="1"/>
                      <a:pt x="44" y="-6"/>
                      <a:pt x="65" y="6"/>
                    </a:cubicBezTo>
                    <a:cubicBezTo>
                      <a:pt x="85" y="18"/>
                      <a:pt x="92" y="44"/>
                      <a:pt x="81" y="64"/>
                    </a:cubicBezTo>
                    <a:cubicBezTo>
                      <a:pt x="69" y="85"/>
                      <a:pt x="42" y="92"/>
                      <a:pt x="22" y="8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0" name="Google Shape;1920;p27"/>
              <p:cNvSpPr/>
              <p:nvPr/>
            </p:nvSpPr>
            <p:spPr>
              <a:xfrm>
                <a:off x="2740680" y="134316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30" y="84"/>
                    </a:moveTo>
                    <a:cubicBezTo>
                      <a:pt x="7" y="76"/>
                      <a:pt x="-6" y="52"/>
                      <a:pt x="2" y="30"/>
                    </a:cubicBezTo>
                    <a:cubicBezTo>
                      <a:pt x="9" y="7"/>
                      <a:pt x="34" y="-5"/>
                      <a:pt x="57" y="2"/>
                    </a:cubicBezTo>
                    <a:cubicBezTo>
                      <a:pt x="79" y="10"/>
                      <a:pt x="92" y="34"/>
                      <a:pt x="84" y="56"/>
                    </a:cubicBezTo>
                    <a:cubicBezTo>
                      <a:pt x="77" y="79"/>
                      <a:pt x="53" y="91"/>
                      <a:pt x="30" y="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1" name="Google Shape;1921;p27"/>
              <p:cNvSpPr/>
              <p:nvPr/>
            </p:nvSpPr>
            <p:spPr>
              <a:xfrm>
                <a:off x="2768760" y="128016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39" y="86"/>
                    </a:moveTo>
                    <a:cubicBezTo>
                      <a:pt x="15" y="83"/>
                      <a:pt x="-2" y="62"/>
                      <a:pt x="0" y="38"/>
                    </a:cubicBezTo>
                    <a:cubicBezTo>
                      <a:pt x="3" y="15"/>
                      <a:pt x="24" y="-2"/>
                      <a:pt x="48" y="0"/>
                    </a:cubicBezTo>
                    <a:cubicBezTo>
                      <a:pt x="71" y="2"/>
                      <a:pt x="88" y="24"/>
                      <a:pt x="86" y="47"/>
                    </a:cubicBezTo>
                    <a:cubicBezTo>
                      <a:pt x="84" y="71"/>
                      <a:pt x="62" y="88"/>
                      <a:pt x="39" y="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2" name="Google Shape;1922;p27"/>
              <p:cNvSpPr/>
              <p:nvPr/>
            </p:nvSpPr>
            <p:spPr>
              <a:xfrm>
                <a:off x="2783160" y="1212840"/>
                <a:ext cx="30960" cy="30600"/>
              </a:xfrm>
              <a:custGeom>
                <a:rect b="b" l="l" r="r" t="t"/>
                <a:pathLst>
                  <a:path extrusionOk="0" h="85" w="86">
                    <a:moveTo>
                      <a:pt x="48" y="85"/>
                    </a:moveTo>
                    <a:cubicBezTo>
                      <a:pt x="24" y="88"/>
                      <a:pt x="3" y="71"/>
                      <a:pt x="0" y="47"/>
                    </a:cubicBezTo>
                    <a:cubicBezTo>
                      <a:pt x="-2" y="24"/>
                      <a:pt x="15" y="3"/>
                      <a:pt x="39" y="0"/>
                    </a:cubicBezTo>
                    <a:cubicBezTo>
                      <a:pt x="62" y="-2"/>
                      <a:pt x="83" y="15"/>
                      <a:pt x="86" y="38"/>
                    </a:cubicBezTo>
                    <a:cubicBezTo>
                      <a:pt x="88" y="62"/>
                      <a:pt x="71" y="83"/>
                      <a:pt x="48" y="8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3" name="Google Shape;1923;p27"/>
              <p:cNvSpPr/>
              <p:nvPr/>
            </p:nvSpPr>
            <p:spPr>
              <a:xfrm>
                <a:off x="2783160" y="114372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56" y="84"/>
                    </a:moveTo>
                    <a:cubicBezTo>
                      <a:pt x="34" y="91"/>
                      <a:pt x="9" y="79"/>
                      <a:pt x="2" y="56"/>
                    </a:cubicBezTo>
                    <a:cubicBezTo>
                      <a:pt x="-5" y="34"/>
                      <a:pt x="7" y="10"/>
                      <a:pt x="30" y="2"/>
                    </a:cubicBezTo>
                    <a:cubicBezTo>
                      <a:pt x="52" y="-5"/>
                      <a:pt x="76" y="7"/>
                      <a:pt x="84" y="30"/>
                    </a:cubicBezTo>
                    <a:cubicBezTo>
                      <a:pt x="91" y="53"/>
                      <a:pt x="79" y="77"/>
                      <a:pt x="56" y="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4" name="Google Shape;1924;p27"/>
              <p:cNvSpPr/>
              <p:nvPr/>
            </p:nvSpPr>
            <p:spPr>
              <a:xfrm>
                <a:off x="2768760" y="1076040"/>
                <a:ext cx="30960" cy="31320"/>
              </a:xfrm>
              <a:custGeom>
                <a:rect b="b" l="l" r="r" t="t"/>
                <a:pathLst>
                  <a:path extrusionOk="0" h="87" w="86">
                    <a:moveTo>
                      <a:pt x="65" y="81"/>
                    </a:moveTo>
                    <a:cubicBezTo>
                      <a:pt x="44" y="93"/>
                      <a:pt x="18" y="86"/>
                      <a:pt x="6" y="65"/>
                    </a:cubicBezTo>
                    <a:cubicBezTo>
                      <a:pt x="-6" y="45"/>
                      <a:pt x="1" y="18"/>
                      <a:pt x="22" y="6"/>
                    </a:cubicBezTo>
                    <a:cubicBezTo>
                      <a:pt x="42" y="-5"/>
                      <a:pt x="68" y="1"/>
                      <a:pt x="80" y="22"/>
                    </a:cubicBezTo>
                    <a:cubicBezTo>
                      <a:pt x="92" y="43"/>
                      <a:pt x="85" y="69"/>
                      <a:pt x="65" y="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5" name="Google Shape;1925;p27"/>
              <p:cNvSpPr/>
              <p:nvPr/>
            </p:nvSpPr>
            <p:spPr>
              <a:xfrm>
                <a:off x="2740680" y="101340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72" y="75"/>
                    </a:moveTo>
                    <a:cubicBezTo>
                      <a:pt x="54" y="91"/>
                      <a:pt x="27" y="89"/>
                      <a:pt x="11" y="72"/>
                    </a:cubicBezTo>
                    <a:cubicBezTo>
                      <a:pt x="-4" y="54"/>
                      <a:pt x="-3" y="27"/>
                      <a:pt x="15" y="11"/>
                    </a:cubicBezTo>
                    <a:cubicBezTo>
                      <a:pt x="32" y="-5"/>
                      <a:pt x="60" y="-4"/>
                      <a:pt x="75" y="14"/>
                    </a:cubicBezTo>
                    <a:cubicBezTo>
                      <a:pt x="91" y="32"/>
                      <a:pt x="90" y="59"/>
                      <a:pt x="72" y="74"/>
                    </a:cubicBezTo>
                    <a:lnTo>
                      <a:pt x="72" y="7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6" name="Google Shape;1926;p27"/>
              <p:cNvSpPr/>
              <p:nvPr/>
            </p:nvSpPr>
            <p:spPr>
              <a:xfrm>
                <a:off x="2700000" y="95724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78" y="69"/>
                    </a:moveTo>
                    <a:cubicBezTo>
                      <a:pt x="64" y="88"/>
                      <a:pt x="38" y="92"/>
                      <a:pt x="18" y="79"/>
                    </a:cubicBezTo>
                    <a:cubicBezTo>
                      <a:pt x="-1" y="65"/>
                      <a:pt x="-5" y="38"/>
                      <a:pt x="9" y="18"/>
                    </a:cubicBezTo>
                    <a:cubicBezTo>
                      <a:pt x="23" y="-1"/>
                      <a:pt x="50" y="-5"/>
                      <a:pt x="69" y="9"/>
                    </a:cubicBezTo>
                    <a:cubicBezTo>
                      <a:pt x="88" y="23"/>
                      <a:pt x="92" y="50"/>
                      <a:pt x="78" y="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Google Shape;1927;p27"/>
              <p:cNvSpPr/>
              <p:nvPr/>
            </p:nvSpPr>
            <p:spPr>
              <a:xfrm>
                <a:off x="2648880" y="91116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83" y="61"/>
                    </a:moveTo>
                    <a:cubicBezTo>
                      <a:pt x="73" y="83"/>
                      <a:pt x="48" y="92"/>
                      <a:pt x="26" y="83"/>
                    </a:cubicBezTo>
                    <a:cubicBezTo>
                      <a:pt x="4" y="73"/>
                      <a:pt x="-6" y="48"/>
                      <a:pt x="4" y="26"/>
                    </a:cubicBezTo>
                    <a:cubicBezTo>
                      <a:pt x="14" y="4"/>
                      <a:pt x="39" y="-6"/>
                      <a:pt x="61" y="4"/>
                    </a:cubicBezTo>
                    <a:cubicBezTo>
                      <a:pt x="83" y="14"/>
                      <a:pt x="92" y="39"/>
                      <a:pt x="83" y="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p27"/>
              <p:cNvSpPr/>
              <p:nvPr/>
            </p:nvSpPr>
            <p:spPr>
              <a:xfrm>
                <a:off x="2589120" y="87696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85" y="52"/>
                    </a:moveTo>
                    <a:cubicBezTo>
                      <a:pt x="80" y="75"/>
                      <a:pt x="58" y="90"/>
                      <a:pt x="34" y="85"/>
                    </a:cubicBezTo>
                    <a:cubicBezTo>
                      <a:pt x="11" y="80"/>
                      <a:pt x="-4" y="57"/>
                      <a:pt x="1" y="34"/>
                    </a:cubicBezTo>
                    <a:cubicBezTo>
                      <a:pt x="6" y="11"/>
                      <a:pt x="29" y="-4"/>
                      <a:pt x="52" y="1"/>
                    </a:cubicBezTo>
                    <a:cubicBezTo>
                      <a:pt x="75" y="6"/>
                      <a:pt x="90" y="28"/>
                      <a:pt x="85" y="5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9" name="Google Shape;1929;p27"/>
              <p:cNvSpPr/>
              <p:nvPr/>
            </p:nvSpPr>
            <p:spPr>
              <a:xfrm>
                <a:off x="2523600" y="85572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86" y="43"/>
                    </a:moveTo>
                    <a:cubicBezTo>
                      <a:pt x="86" y="66"/>
                      <a:pt x="67" y="85"/>
                      <a:pt x="43" y="86"/>
                    </a:cubicBezTo>
                    <a:cubicBezTo>
                      <a:pt x="19" y="86"/>
                      <a:pt x="0" y="66"/>
                      <a:pt x="0" y="43"/>
                    </a:cubicBezTo>
                    <a:cubicBezTo>
                      <a:pt x="0" y="19"/>
                      <a:pt x="19" y="0"/>
                      <a:pt x="43" y="0"/>
                    </a:cubicBezTo>
                    <a:cubicBezTo>
                      <a:pt x="67" y="0"/>
                      <a:pt x="86" y="19"/>
                      <a:pt x="86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0" name="Google Shape;1930;p27"/>
              <p:cNvSpPr/>
              <p:nvPr/>
            </p:nvSpPr>
            <p:spPr>
              <a:xfrm>
                <a:off x="2444040" y="1640160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0" y="74"/>
                    </a:moveTo>
                    <a:cubicBezTo>
                      <a:pt x="0" y="34"/>
                      <a:pt x="33" y="0"/>
                      <a:pt x="74" y="0"/>
                    </a:cubicBezTo>
                    <a:cubicBezTo>
                      <a:pt x="115" y="0"/>
                      <a:pt x="147" y="34"/>
                      <a:pt x="147" y="74"/>
                    </a:cubicBezTo>
                    <a:cubicBezTo>
                      <a:pt x="147" y="115"/>
                      <a:pt x="114" y="148"/>
                      <a:pt x="74" y="148"/>
                    </a:cubicBezTo>
                    <a:cubicBezTo>
                      <a:pt x="33" y="148"/>
                      <a:pt x="0" y="115"/>
                      <a:pt x="0" y="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Google Shape;1931;p27"/>
              <p:cNvSpPr/>
              <p:nvPr/>
            </p:nvSpPr>
            <p:spPr>
              <a:xfrm>
                <a:off x="2444040" y="694080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147" y="73"/>
                    </a:moveTo>
                    <a:cubicBezTo>
                      <a:pt x="147" y="114"/>
                      <a:pt x="114" y="147"/>
                      <a:pt x="74" y="147"/>
                    </a:cubicBezTo>
                    <a:cubicBezTo>
                      <a:pt x="33" y="147"/>
                      <a:pt x="0" y="113"/>
                      <a:pt x="0" y="73"/>
                    </a:cubicBezTo>
                    <a:cubicBezTo>
                      <a:pt x="0" y="32"/>
                      <a:pt x="33" y="0"/>
                      <a:pt x="74" y="0"/>
                    </a:cubicBezTo>
                    <a:cubicBezTo>
                      <a:pt x="115" y="0"/>
                      <a:pt x="147" y="33"/>
                      <a:pt x="147" y="7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Google Shape;1932;p27"/>
              <p:cNvSpPr/>
              <p:nvPr/>
            </p:nvSpPr>
            <p:spPr>
              <a:xfrm>
                <a:off x="2345400" y="704160"/>
                <a:ext cx="53280" cy="52920"/>
              </a:xfrm>
              <a:custGeom>
                <a:rect b="b" l="l" r="r" t="t"/>
                <a:pathLst>
                  <a:path extrusionOk="0" h="147" w="148">
                    <a:moveTo>
                      <a:pt x="147" y="59"/>
                    </a:moveTo>
                    <a:cubicBezTo>
                      <a:pt x="155" y="99"/>
                      <a:pt x="130" y="138"/>
                      <a:pt x="90" y="146"/>
                    </a:cubicBezTo>
                    <a:cubicBezTo>
                      <a:pt x="50" y="154"/>
                      <a:pt x="11" y="129"/>
                      <a:pt x="2" y="89"/>
                    </a:cubicBezTo>
                    <a:cubicBezTo>
                      <a:pt x="-6" y="49"/>
                      <a:pt x="19" y="10"/>
                      <a:pt x="59" y="2"/>
                    </a:cubicBezTo>
                    <a:cubicBezTo>
                      <a:pt x="99" y="-7"/>
                      <a:pt x="138" y="19"/>
                      <a:pt x="147" y="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Google Shape;1933;p27"/>
              <p:cNvSpPr/>
              <p:nvPr/>
            </p:nvSpPr>
            <p:spPr>
              <a:xfrm>
                <a:off x="2251440" y="734760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141" y="44"/>
                    </a:moveTo>
                    <a:cubicBezTo>
                      <a:pt x="158" y="81"/>
                      <a:pt x="141" y="125"/>
                      <a:pt x="104" y="141"/>
                    </a:cubicBezTo>
                    <a:cubicBezTo>
                      <a:pt x="67" y="158"/>
                      <a:pt x="23" y="141"/>
                      <a:pt x="7" y="104"/>
                    </a:cubicBezTo>
                    <a:cubicBezTo>
                      <a:pt x="-10" y="67"/>
                      <a:pt x="7" y="23"/>
                      <a:pt x="44" y="7"/>
                    </a:cubicBezTo>
                    <a:cubicBezTo>
                      <a:pt x="81" y="-10"/>
                      <a:pt x="125" y="7"/>
                      <a:pt x="141" y="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Google Shape;1934;p27"/>
              <p:cNvSpPr/>
              <p:nvPr/>
            </p:nvSpPr>
            <p:spPr>
              <a:xfrm>
                <a:off x="2165760" y="784440"/>
                <a:ext cx="53280" cy="52920"/>
              </a:xfrm>
              <a:custGeom>
                <a:rect b="b" l="l" r="r" t="t"/>
                <a:pathLst>
                  <a:path extrusionOk="0" h="147" w="148">
                    <a:moveTo>
                      <a:pt x="134" y="30"/>
                    </a:moveTo>
                    <a:cubicBezTo>
                      <a:pt x="158" y="63"/>
                      <a:pt x="150" y="109"/>
                      <a:pt x="117" y="133"/>
                    </a:cubicBezTo>
                    <a:cubicBezTo>
                      <a:pt x="85" y="157"/>
                      <a:pt x="38" y="150"/>
                      <a:pt x="14" y="117"/>
                    </a:cubicBezTo>
                    <a:cubicBezTo>
                      <a:pt x="-10" y="84"/>
                      <a:pt x="-2" y="38"/>
                      <a:pt x="31" y="14"/>
                    </a:cubicBezTo>
                    <a:cubicBezTo>
                      <a:pt x="64" y="-10"/>
                      <a:pt x="110" y="-3"/>
                      <a:pt x="134" y="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Google Shape;1935;p27"/>
              <p:cNvSpPr/>
              <p:nvPr/>
            </p:nvSpPr>
            <p:spPr>
              <a:xfrm>
                <a:off x="2092320" y="850320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123" y="19"/>
                    </a:moveTo>
                    <a:cubicBezTo>
                      <a:pt x="153" y="47"/>
                      <a:pt x="156" y="93"/>
                      <a:pt x="129" y="123"/>
                    </a:cubicBezTo>
                    <a:cubicBezTo>
                      <a:pt x="101" y="154"/>
                      <a:pt x="55" y="156"/>
                      <a:pt x="25" y="129"/>
                    </a:cubicBezTo>
                    <a:cubicBezTo>
                      <a:pt x="-6" y="102"/>
                      <a:pt x="-8" y="55"/>
                      <a:pt x="19" y="25"/>
                    </a:cubicBezTo>
                    <a:cubicBezTo>
                      <a:pt x="46" y="-6"/>
                      <a:pt x="93" y="-8"/>
                      <a:pt x="123" y="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6" name="Google Shape;1936;p27"/>
              <p:cNvSpPr/>
              <p:nvPr/>
            </p:nvSpPr>
            <p:spPr>
              <a:xfrm>
                <a:off x="2034000" y="930600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111" y="10"/>
                    </a:moveTo>
                    <a:cubicBezTo>
                      <a:pt x="146" y="30"/>
                      <a:pt x="158" y="75"/>
                      <a:pt x="138" y="110"/>
                    </a:cubicBezTo>
                    <a:cubicBezTo>
                      <a:pt x="118" y="145"/>
                      <a:pt x="72" y="157"/>
                      <a:pt x="37" y="137"/>
                    </a:cubicBezTo>
                    <a:cubicBezTo>
                      <a:pt x="1" y="116"/>
                      <a:pt x="-10" y="72"/>
                      <a:pt x="11" y="37"/>
                    </a:cubicBezTo>
                    <a:cubicBezTo>
                      <a:pt x="31" y="1"/>
                      <a:pt x="76" y="-11"/>
                      <a:pt x="111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7" name="Google Shape;1937;p27"/>
              <p:cNvSpPr/>
              <p:nvPr/>
            </p:nvSpPr>
            <p:spPr>
              <a:xfrm>
                <a:off x="1993680" y="1020600"/>
                <a:ext cx="53280" cy="53280"/>
              </a:xfrm>
              <a:custGeom>
                <a:rect b="b" l="l" r="r" t="t"/>
                <a:pathLst>
                  <a:path extrusionOk="0" h="148" w="148">
                    <a:moveTo>
                      <a:pt x="97" y="4"/>
                    </a:moveTo>
                    <a:cubicBezTo>
                      <a:pt x="136" y="17"/>
                      <a:pt x="157" y="58"/>
                      <a:pt x="145" y="97"/>
                    </a:cubicBezTo>
                    <a:cubicBezTo>
                      <a:pt x="132" y="136"/>
                      <a:pt x="90" y="157"/>
                      <a:pt x="52" y="145"/>
                    </a:cubicBezTo>
                    <a:cubicBezTo>
                      <a:pt x="13" y="132"/>
                      <a:pt x="-8" y="90"/>
                      <a:pt x="4" y="52"/>
                    </a:cubicBezTo>
                    <a:cubicBezTo>
                      <a:pt x="17" y="13"/>
                      <a:pt x="59" y="-8"/>
                      <a:pt x="97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Google Shape;1938;p27"/>
              <p:cNvSpPr/>
              <p:nvPr/>
            </p:nvSpPr>
            <p:spPr>
              <a:xfrm>
                <a:off x="1973160" y="1117440"/>
                <a:ext cx="53280" cy="53280"/>
              </a:xfrm>
              <a:custGeom>
                <a:rect b="b" l="l" r="r" t="t"/>
                <a:pathLst>
                  <a:path extrusionOk="0" h="148" w="148">
                    <a:moveTo>
                      <a:pt x="82" y="1"/>
                    </a:moveTo>
                    <a:cubicBezTo>
                      <a:pt x="123" y="5"/>
                      <a:pt x="152" y="41"/>
                      <a:pt x="148" y="82"/>
                    </a:cubicBezTo>
                    <a:cubicBezTo>
                      <a:pt x="143" y="122"/>
                      <a:pt x="107" y="152"/>
                      <a:pt x="67" y="148"/>
                    </a:cubicBezTo>
                    <a:cubicBezTo>
                      <a:pt x="26" y="143"/>
                      <a:pt x="-3" y="107"/>
                      <a:pt x="1" y="67"/>
                    </a:cubicBezTo>
                    <a:cubicBezTo>
                      <a:pt x="5" y="26"/>
                      <a:pt x="41" y="-3"/>
                      <a:pt x="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9" name="Google Shape;1939;p27"/>
              <p:cNvSpPr/>
              <p:nvPr/>
            </p:nvSpPr>
            <p:spPr>
              <a:xfrm>
                <a:off x="1973160" y="1216440"/>
                <a:ext cx="53280" cy="52920"/>
              </a:xfrm>
              <a:custGeom>
                <a:rect b="b" l="l" r="r" t="t"/>
                <a:pathLst>
                  <a:path extrusionOk="0" h="147" w="148">
                    <a:moveTo>
                      <a:pt x="67" y="1"/>
                    </a:moveTo>
                    <a:cubicBezTo>
                      <a:pt x="107" y="-3"/>
                      <a:pt x="143" y="26"/>
                      <a:pt x="148" y="66"/>
                    </a:cubicBezTo>
                    <a:cubicBezTo>
                      <a:pt x="152" y="107"/>
                      <a:pt x="123" y="143"/>
                      <a:pt x="82" y="147"/>
                    </a:cubicBezTo>
                    <a:cubicBezTo>
                      <a:pt x="41" y="151"/>
                      <a:pt x="5" y="122"/>
                      <a:pt x="1" y="81"/>
                    </a:cubicBezTo>
                    <a:cubicBezTo>
                      <a:pt x="-3" y="41"/>
                      <a:pt x="26" y="5"/>
                      <a:pt x="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0" name="Google Shape;1940;p27"/>
              <p:cNvSpPr/>
              <p:nvPr/>
            </p:nvSpPr>
            <p:spPr>
              <a:xfrm>
                <a:off x="1993680" y="1313280"/>
                <a:ext cx="53280" cy="53280"/>
              </a:xfrm>
              <a:custGeom>
                <a:rect b="b" l="l" r="r" t="t"/>
                <a:pathLst>
                  <a:path extrusionOk="0" h="148" w="148">
                    <a:moveTo>
                      <a:pt x="52" y="4"/>
                    </a:moveTo>
                    <a:cubicBezTo>
                      <a:pt x="90" y="-9"/>
                      <a:pt x="132" y="12"/>
                      <a:pt x="145" y="51"/>
                    </a:cubicBezTo>
                    <a:cubicBezTo>
                      <a:pt x="157" y="90"/>
                      <a:pt x="136" y="132"/>
                      <a:pt x="97" y="144"/>
                    </a:cubicBezTo>
                    <a:cubicBezTo>
                      <a:pt x="59" y="157"/>
                      <a:pt x="17" y="135"/>
                      <a:pt x="4" y="97"/>
                    </a:cubicBezTo>
                    <a:cubicBezTo>
                      <a:pt x="-8" y="58"/>
                      <a:pt x="13" y="17"/>
                      <a:pt x="52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Google Shape;1941;p27"/>
              <p:cNvSpPr/>
              <p:nvPr/>
            </p:nvSpPr>
            <p:spPr>
              <a:xfrm>
                <a:off x="2034000" y="1403640"/>
                <a:ext cx="53280" cy="52920"/>
              </a:xfrm>
              <a:custGeom>
                <a:rect b="b" l="l" r="r" t="t"/>
                <a:pathLst>
                  <a:path extrusionOk="0" h="147" w="148">
                    <a:moveTo>
                      <a:pt x="37" y="10"/>
                    </a:moveTo>
                    <a:cubicBezTo>
                      <a:pt x="73" y="-10"/>
                      <a:pt x="118" y="2"/>
                      <a:pt x="138" y="37"/>
                    </a:cubicBezTo>
                    <a:cubicBezTo>
                      <a:pt x="158" y="72"/>
                      <a:pt x="147" y="117"/>
                      <a:pt x="111" y="138"/>
                    </a:cubicBezTo>
                    <a:cubicBezTo>
                      <a:pt x="76" y="158"/>
                      <a:pt x="31" y="146"/>
                      <a:pt x="11" y="111"/>
                    </a:cubicBezTo>
                    <a:cubicBezTo>
                      <a:pt x="-10" y="76"/>
                      <a:pt x="2" y="31"/>
                      <a:pt x="38" y="10"/>
                    </a:cubicBezTo>
                    <a:lnTo>
                      <a:pt x="37" y="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2" name="Google Shape;1942;p27"/>
              <p:cNvSpPr/>
              <p:nvPr/>
            </p:nvSpPr>
            <p:spPr>
              <a:xfrm>
                <a:off x="2092320" y="1483560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25" y="20"/>
                    </a:moveTo>
                    <a:cubicBezTo>
                      <a:pt x="55" y="-8"/>
                      <a:pt x="101" y="-5"/>
                      <a:pt x="129" y="25"/>
                    </a:cubicBezTo>
                    <a:cubicBezTo>
                      <a:pt x="156" y="55"/>
                      <a:pt x="153" y="102"/>
                      <a:pt x="123" y="129"/>
                    </a:cubicBezTo>
                    <a:cubicBezTo>
                      <a:pt x="93" y="156"/>
                      <a:pt x="46" y="154"/>
                      <a:pt x="19" y="124"/>
                    </a:cubicBezTo>
                    <a:cubicBezTo>
                      <a:pt x="-8" y="93"/>
                      <a:pt x="-6" y="47"/>
                      <a:pt x="25" y="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3" name="Google Shape;1943;p27"/>
              <p:cNvSpPr/>
              <p:nvPr/>
            </p:nvSpPr>
            <p:spPr>
              <a:xfrm>
                <a:off x="2165760" y="1549800"/>
                <a:ext cx="53280" cy="53280"/>
              </a:xfrm>
              <a:custGeom>
                <a:rect b="b" l="l" r="r" t="t"/>
                <a:pathLst>
                  <a:path extrusionOk="0" h="148" w="148">
                    <a:moveTo>
                      <a:pt x="14" y="31"/>
                    </a:moveTo>
                    <a:cubicBezTo>
                      <a:pt x="38" y="-2"/>
                      <a:pt x="85" y="-9"/>
                      <a:pt x="117" y="14"/>
                    </a:cubicBezTo>
                    <a:cubicBezTo>
                      <a:pt x="150" y="39"/>
                      <a:pt x="158" y="85"/>
                      <a:pt x="134" y="118"/>
                    </a:cubicBezTo>
                    <a:cubicBezTo>
                      <a:pt x="110" y="151"/>
                      <a:pt x="64" y="158"/>
                      <a:pt x="31" y="134"/>
                    </a:cubicBezTo>
                    <a:cubicBezTo>
                      <a:pt x="-2" y="110"/>
                      <a:pt x="-9" y="64"/>
                      <a:pt x="14" y="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Google Shape;1944;p27"/>
              <p:cNvSpPr/>
              <p:nvPr/>
            </p:nvSpPr>
            <p:spPr>
              <a:xfrm>
                <a:off x="2251440" y="1599480"/>
                <a:ext cx="53280" cy="52920"/>
              </a:xfrm>
              <a:custGeom>
                <a:rect b="b" l="l" r="r" t="t"/>
                <a:pathLst>
                  <a:path extrusionOk="0" h="147" w="148">
                    <a:moveTo>
                      <a:pt x="7" y="44"/>
                    </a:moveTo>
                    <a:cubicBezTo>
                      <a:pt x="23" y="6"/>
                      <a:pt x="67" y="-10"/>
                      <a:pt x="104" y="6"/>
                    </a:cubicBezTo>
                    <a:cubicBezTo>
                      <a:pt x="141" y="23"/>
                      <a:pt x="158" y="66"/>
                      <a:pt x="142" y="104"/>
                    </a:cubicBezTo>
                    <a:cubicBezTo>
                      <a:pt x="125" y="141"/>
                      <a:pt x="81" y="158"/>
                      <a:pt x="44" y="141"/>
                    </a:cubicBezTo>
                    <a:cubicBezTo>
                      <a:pt x="7" y="125"/>
                      <a:pt x="-10" y="81"/>
                      <a:pt x="7" y="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5" name="Google Shape;1945;p27"/>
              <p:cNvSpPr/>
              <p:nvPr/>
            </p:nvSpPr>
            <p:spPr>
              <a:xfrm>
                <a:off x="2345400" y="1629720"/>
                <a:ext cx="53280" cy="53280"/>
              </a:xfrm>
              <a:custGeom>
                <a:rect b="b" l="l" r="r" t="t"/>
                <a:pathLst>
                  <a:path extrusionOk="0" h="148" w="148">
                    <a:moveTo>
                      <a:pt x="2" y="59"/>
                    </a:moveTo>
                    <a:cubicBezTo>
                      <a:pt x="11" y="19"/>
                      <a:pt x="50" y="-6"/>
                      <a:pt x="90" y="2"/>
                    </a:cubicBezTo>
                    <a:cubicBezTo>
                      <a:pt x="129" y="11"/>
                      <a:pt x="155" y="50"/>
                      <a:pt x="146" y="90"/>
                    </a:cubicBezTo>
                    <a:cubicBezTo>
                      <a:pt x="138" y="130"/>
                      <a:pt x="99" y="155"/>
                      <a:pt x="59" y="147"/>
                    </a:cubicBezTo>
                    <a:cubicBezTo>
                      <a:pt x="19" y="138"/>
                      <a:pt x="-6" y="99"/>
                      <a:pt x="2" y="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6" name="Google Shape;1946;p27"/>
              <p:cNvSpPr/>
              <p:nvPr/>
            </p:nvSpPr>
            <p:spPr>
              <a:xfrm>
                <a:off x="2542320" y="1629720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2" y="90"/>
                    </a:moveTo>
                    <a:cubicBezTo>
                      <a:pt x="-6" y="50"/>
                      <a:pt x="19" y="10"/>
                      <a:pt x="59" y="2"/>
                    </a:cubicBezTo>
                    <a:cubicBezTo>
                      <a:pt x="98" y="-7"/>
                      <a:pt x="138" y="20"/>
                      <a:pt x="146" y="59"/>
                    </a:cubicBezTo>
                    <a:cubicBezTo>
                      <a:pt x="154" y="99"/>
                      <a:pt x="129" y="138"/>
                      <a:pt x="89" y="147"/>
                    </a:cubicBezTo>
                    <a:cubicBezTo>
                      <a:pt x="49" y="155"/>
                      <a:pt x="10" y="130"/>
                      <a:pt x="2" y="9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7" name="Google Shape;1947;p27"/>
              <p:cNvSpPr/>
              <p:nvPr/>
            </p:nvSpPr>
            <p:spPr>
              <a:xfrm>
                <a:off x="2636280" y="1599480"/>
                <a:ext cx="53280" cy="52920"/>
              </a:xfrm>
              <a:custGeom>
                <a:rect b="b" l="l" r="r" t="t"/>
                <a:pathLst>
                  <a:path extrusionOk="0" h="147" w="148">
                    <a:moveTo>
                      <a:pt x="7" y="104"/>
                    </a:moveTo>
                    <a:cubicBezTo>
                      <a:pt x="-10" y="66"/>
                      <a:pt x="7" y="23"/>
                      <a:pt x="44" y="6"/>
                    </a:cubicBezTo>
                    <a:cubicBezTo>
                      <a:pt x="82" y="-10"/>
                      <a:pt x="125" y="6"/>
                      <a:pt x="142" y="44"/>
                    </a:cubicBezTo>
                    <a:cubicBezTo>
                      <a:pt x="158" y="81"/>
                      <a:pt x="142" y="124"/>
                      <a:pt x="104" y="141"/>
                    </a:cubicBezTo>
                    <a:cubicBezTo>
                      <a:pt x="67" y="157"/>
                      <a:pt x="24" y="141"/>
                      <a:pt x="7" y="10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8" name="Google Shape;1948;p27"/>
              <p:cNvSpPr/>
              <p:nvPr/>
            </p:nvSpPr>
            <p:spPr>
              <a:xfrm>
                <a:off x="2722320" y="1549800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14" y="118"/>
                    </a:moveTo>
                    <a:cubicBezTo>
                      <a:pt x="-10" y="85"/>
                      <a:pt x="-3" y="39"/>
                      <a:pt x="30" y="15"/>
                    </a:cubicBezTo>
                    <a:cubicBezTo>
                      <a:pt x="63" y="-9"/>
                      <a:pt x="109" y="-2"/>
                      <a:pt x="133" y="31"/>
                    </a:cubicBezTo>
                    <a:cubicBezTo>
                      <a:pt x="157" y="64"/>
                      <a:pt x="150" y="110"/>
                      <a:pt x="117" y="134"/>
                    </a:cubicBezTo>
                    <a:cubicBezTo>
                      <a:pt x="84" y="158"/>
                      <a:pt x="38" y="151"/>
                      <a:pt x="14" y="1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9" name="Google Shape;1949;p27"/>
              <p:cNvSpPr/>
              <p:nvPr/>
            </p:nvSpPr>
            <p:spPr>
              <a:xfrm>
                <a:off x="2795760" y="1483560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24" y="129"/>
                    </a:moveTo>
                    <a:cubicBezTo>
                      <a:pt x="-6" y="102"/>
                      <a:pt x="-8" y="55"/>
                      <a:pt x="19" y="25"/>
                    </a:cubicBezTo>
                    <a:cubicBezTo>
                      <a:pt x="46" y="-5"/>
                      <a:pt x="93" y="-8"/>
                      <a:pt x="123" y="20"/>
                    </a:cubicBezTo>
                    <a:cubicBezTo>
                      <a:pt x="153" y="47"/>
                      <a:pt x="156" y="93"/>
                      <a:pt x="128" y="124"/>
                    </a:cubicBezTo>
                    <a:cubicBezTo>
                      <a:pt x="101" y="154"/>
                      <a:pt x="54" y="156"/>
                      <a:pt x="24" y="12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0" name="Google Shape;1950;p27"/>
              <p:cNvSpPr/>
              <p:nvPr/>
            </p:nvSpPr>
            <p:spPr>
              <a:xfrm>
                <a:off x="2853720" y="1403640"/>
                <a:ext cx="53280" cy="52920"/>
              </a:xfrm>
              <a:custGeom>
                <a:rect b="b" l="l" r="r" t="t"/>
                <a:pathLst>
                  <a:path extrusionOk="0" h="147" w="148">
                    <a:moveTo>
                      <a:pt x="37" y="138"/>
                    </a:moveTo>
                    <a:cubicBezTo>
                      <a:pt x="2" y="117"/>
                      <a:pt x="-10" y="72"/>
                      <a:pt x="10" y="37"/>
                    </a:cubicBezTo>
                    <a:cubicBezTo>
                      <a:pt x="30" y="2"/>
                      <a:pt x="76" y="-10"/>
                      <a:pt x="111" y="10"/>
                    </a:cubicBezTo>
                    <a:cubicBezTo>
                      <a:pt x="146" y="31"/>
                      <a:pt x="158" y="76"/>
                      <a:pt x="138" y="111"/>
                    </a:cubicBezTo>
                    <a:cubicBezTo>
                      <a:pt x="117" y="146"/>
                      <a:pt x="72" y="158"/>
                      <a:pt x="37" y="13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Google Shape;1951;p27"/>
              <p:cNvSpPr/>
              <p:nvPr/>
            </p:nvSpPr>
            <p:spPr>
              <a:xfrm>
                <a:off x="2894040" y="1313280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51" y="144"/>
                    </a:moveTo>
                    <a:cubicBezTo>
                      <a:pt x="12" y="132"/>
                      <a:pt x="-9" y="90"/>
                      <a:pt x="4" y="51"/>
                    </a:cubicBezTo>
                    <a:cubicBezTo>
                      <a:pt x="16" y="12"/>
                      <a:pt x="58" y="-9"/>
                      <a:pt x="97" y="4"/>
                    </a:cubicBezTo>
                    <a:cubicBezTo>
                      <a:pt x="135" y="16"/>
                      <a:pt x="156" y="58"/>
                      <a:pt x="144" y="97"/>
                    </a:cubicBezTo>
                    <a:cubicBezTo>
                      <a:pt x="131" y="135"/>
                      <a:pt x="90" y="156"/>
                      <a:pt x="51" y="1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2" name="Google Shape;1952;p27"/>
              <p:cNvSpPr/>
              <p:nvPr/>
            </p:nvSpPr>
            <p:spPr>
              <a:xfrm>
                <a:off x="2914560" y="1216440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66" y="147"/>
                    </a:moveTo>
                    <a:cubicBezTo>
                      <a:pt x="26" y="143"/>
                      <a:pt x="-4" y="107"/>
                      <a:pt x="1" y="66"/>
                    </a:cubicBezTo>
                    <a:cubicBezTo>
                      <a:pt x="5" y="26"/>
                      <a:pt x="41" y="-3"/>
                      <a:pt x="82" y="1"/>
                    </a:cubicBezTo>
                    <a:cubicBezTo>
                      <a:pt x="122" y="5"/>
                      <a:pt x="152" y="41"/>
                      <a:pt x="147" y="82"/>
                    </a:cubicBezTo>
                    <a:cubicBezTo>
                      <a:pt x="143" y="122"/>
                      <a:pt x="107" y="151"/>
                      <a:pt x="66" y="1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3" name="Google Shape;1953;p27"/>
              <p:cNvSpPr/>
              <p:nvPr/>
            </p:nvSpPr>
            <p:spPr>
              <a:xfrm>
                <a:off x="2914560" y="1117440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82" y="148"/>
                    </a:moveTo>
                    <a:cubicBezTo>
                      <a:pt x="41" y="152"/>
                      <a:pt x="5" y="123"/>
                      <a:pt x="1" y="82"/>
                    </a:cubicBezTo>
                    <a:cubicBezTo>
                      <a:pt x="-4" y="42"/>
                      <a:pt x="26" y="5"/>
                      <a:pt x="66" y="1"/>
                    </a:cubicBezTo>
                    <a:cubicBezTo>
                      <a:pt x="107" y="-3"/>
                      <a:pt x="143" y="26"/>
                      <a:pt x="147" y="67"/>
                    </a:cubicBezTo>
                    <a:cubicBezTo>
                      <a:pt x="152" y="107"/>
                      <a:pt x="122" y="143"/>
                      <a:pt x="82" y="1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Google Shape;1954;p27"/>
              <p:cNvSpPr/>
              <p:nvPr/>
            </p:nvSpPr>
            <p:spPr>
              <a:xfrm>
                <a:off x="2894040" y="1020600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97" y="145"/>
                    </a:moveTo>
                    <a:cubicBezTo>
                      <a:pt x="58" y="157"/>
                      <a:pt x="16" y="136"/>
                      <a:pt x="4" y="97"/>
                    </a:cubicBezTo>
                    <a:cubicBezTo>
                      <a:pt x="-9" y="59"/>
                      <a:pt x="12" y="17"/>
                      <a:pt x="51" y="4"/>
                    </a:cubicBezTo>
                    <a:cubicBezTo>
                      <a:pt x="90" y="-8"/>
                      <a:pt x="132" y="13"/>
                      <a:pt x="144" y="52"/>
                    </a:cubicBezTo>
                    <a:cubicBezTo>
                      <a:pt x="156" y="91"/>
                      <a:pt x="135" y="132"/>
                      <a:pt x="97" y="1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Google Shape;1955;p27"/>
              <p:cNvSpPr/>
              <p:nvPr/>
            </p:nvSpPr>
            <p:spPr>
              <a:xfrm>
                <a:off x="2853720" y="930240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111" y="138"/>
                    </a:moveTo>
                    <a:cubicBezTo>
                      <a:pt x="76" y="159"/>
                      <a:pt x="31" y="146"/>
                      <a:pt x="10" y="111"/>
                    </a:cubicBezTo>
                    <a:cubicBezTo>
                      <a:pt x="-10" y="76"/>
                      <a:pt x="2" y="31"/>
                      <a:pt x="37" y="10"/>
                    </a:cubicBezTo>
                    <a:cubicBezTo>
                      <a:pt x="73" y="-10"/>
                      <a:pt x="118" y="2"/>
                      <a:pt x="138" y="37"/>
                    </a:cubicBezTo>
                    <a:cubicBezTo>
                      <a:pt x="158" y="73"/>
                      <a:pt x="146" y="118"/>
                      <a:pt x="111" y="13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6" name="Google Shape;1956;p27"/>
              <p:cNvSpPr/>
              <p:nvPr/>
            </p:nvSpPr>
            <p:spPr>
              <a:xfrm>
                <a:off x="2795400" y="850320"/>
                <a:ext cx="53280" cy="53280"/>
              </a:xfrm>
              <a:custGeom>
                <a:rect b="b" l="l" r="r" t="t"/>
                <a:pathLst>
                  <a:path extrusionOk="0" h="148" w="148">
                    <a:moveTo>
                      <a:pt x="124" y="129"/>
                    </a:moveTo>
                    <a:cubicBezTo>
                      <a:pt x="94" y="156"/>
                      <a:pt x="47" y="154"/>
                      <a:pt x="20" y="124"/>
                    </a:cubicBezTo>
                    <a:cubicBezTo>
                      <a:pt x="-8" y="93"/>
                      <a:pt x="-6" y="46"/>
                      <a:pt x="25" y="19"/>
                    </a:cubicBezTo>
                    <a:cubicBezTo>
                      <a:pt x="55" y="-9"/>
                      <a:pt x="102" y="-5"/>
                      <a:pt x="129" y="25"/>
                    </a:cubicBezTo>
                    <a:cubicBezTo>
                      <a:pt x="157" y="55"/>
                      <a:pt x="154" y="102"/>
                      <a:pt x="124" y="12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7" name="Google Shape;1957;p27"/>
              <p:cNvSpPr/>
              <p:nvPr/>
            </p:nvSpPr>
            <p:spPr>
              <a:xfrm>
                <a:off x="2722320" y="784440"/>
                <a:ext cx="52560" cy="52920"/>
              </a:xfrm>
              <a:custGeom>
                <a:rect b="b" l="l" r="r" t="t"/>
                <a:pathLst>
                  <a:path extrusionOk="0" h="147" w="146">
                    <a:moveTo>
                      <a:pt x="133" y="116"/>
                    </a:moveTo>
                    <a:cubicBezTo>
                      <a:pt x="109" y="150"/>
                      <a:pt x="63" y="157"/>
                      <a:pt x="30" y="133"/>
                    </a:cubicBezTo>
                    <a:cubicBezTo>
                      <a:pt x="-3" y="109"/>
                      <a:pt x="-10" y="63"/>
                      <a:pt x="14" y="30"/>
                    </a:cubicBezTo>
                    <a:cubicBezTo>
                      <a:pt x="38" y="-3"/>
                      <a:pt x="84" y="-10"/>
                      <a:pt x="116" y="14"/>
                    </a:cubicBezTo>
                    <a:cubicBezTo>
                      <a:pt x="149" y="38"/>
                      <a:pt x="156" y="84"/>
                      <a:pt x="133" y="117"/>
                    </a:cubicBezTo>
                    <a:lnTo>
                      <a:pt x="133" y="11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Google Shape;1958;p27"/>
              <p:cNvSpPr/>
              <p:nvPr/>
            </p:nvSpPr>
            <p:spPr>
              <a:xfrm>
                <a:off x="2636280" y="734760"/>
                <a:ext cx="53280" cy="52920"/>
              </a:xfrm>
              <a:custGeom>
                <a:rect b="b" l="l" r="r" t="t"/>
                <a:pathLst>
                  <a:path extrusionOk="0" h="147" w="148">
                    <a:moveTo>
                      <a:pt x="142" y="104"/>
                    </a:moveTo>
                    <a:cubicBezTo>
                      <a:pt x="125" y="141"/>
                      <a:pt x="82" y="158"/>
                      <a:pt x="44" y="141"/>
                    </a:cubicBezTo>
                    <a:cubicBezTo>
                      <a:pt x="7" y="125"/>
                      <a:pt x="-10" y="81"/>
                      <a:pt x="7" y="44"/>
                    </a:cubicBezTo>
                    <a:cubicBezTo>
                      <a:pt x="24" y="7"/>
                      <a:pt x="67" y="-10"/>
                      <a:pt x="104" y="6"/>
                    </a:cubicBezTo>
                    <a:cubicBezTo>
                      <a:pt x="141" y="23"/>
                      <a:pt x="158" y="67"/>
                      <a:pt x="142" y="10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9" name="Google Shape;1959;p27"/>
              <p:cNvSpPr/>
              <p:nvPr/>
            </p:nvSpPr>
            <p:spPr>
              <a:xfrm>
                <a:off x="2542320" y="704160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146" y="89"/>
                    </a:moveTo>
                    <a:cubicBezTo>
                      <a:pt x="138" y="129"/>
                      <a:pt x="98" y="154"/>
                      <a:pt x="59" y="146"/>
                    </a:cubicBezTo>
                    <a:cubicBezTo>
                      <a:pt x="19" y="137"/>
                      <a:pt x="-7" y="98"/>
                      <a:pt x="2" y="58"/>
                    </a:cubicBezTo>
                    <a:cubicBezTo>
                      <a:pt x="10" y="18"/>
                      <a:pt x="49" y="-7"/>
                      <a:pt x="89" y="2"/>
                    </a:cubicBezTo>
                    <a:cubicBezTo>
                      <a:pt x="129" y="10"/>
                      <a:pt x="154" y="49"/>
                      <a:pt x="146" y="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Google Shape;1960;p27"/>
              <p:cNvSpPr/>
              <p:nvPr/>
            </p:nvSpPr>
            <p:spPr>
              <a:xfrm>
                <a:off x="2441880" y="56628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59" y="80"/>
                    </a:moveTo>
                    <a:cubicBezTo>
                      <a:pt x="159" y="124"/>
                      <a:pt x="124" y="159"/>
                      <a:pt x="80" y="159"/>
                    </a:cubicBezTo>
                    <a:cubicBezTo>
                      <a:pt x="36" y="159"/>
                      <a:pt x="0" y="124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124" y="0"/>
                      <a:pt x="159" y="36"/>
                      <a:pt x="159" y="8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Google Shape;1961;p27"/>
              <p:cNvSpPr/>
              <p:nvPr/>
            </p:nvSpPr>
            <p:spPr>
              <a:xfrm>
                <a:off x="2317680" y="57960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57" y="63"/>
                    </a:moveTo>
                    <a:cubicBezTo>
                      <a:pt x="166" y="106"/>
                      <a:pt x="139" y="148"/>
                      <a:pt x="96" y="157"/>
                    </a:cubicBezTo>
                    <a:cubicBezTo>
                      <a:pt x="53" y="166"/>
                      <a:pt x="11" y="139"/>
                      <a:pt x="2" y="96"/>
                    </a:cubicBezTo>
                    <a:cubicBezTo>
                      <a:pt x="-7" y="53"/>
                      <a:pt x="20" y="11"/>
                      <a:pt x="63" y="2"/>
                    </a:cubicBezTo>
                    <a:cubicBezTo>
                      <a:pt x="106" y="-8"/>
                      <a:pt x="148" y="20"/>
                      <a:pt x="157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Google Shape;1962;p27"/>
              <p:cNvSpPr/>
              <p:nvPr/>
            </p:nvSpPr>
            <p:spPr>
              <a:xfrm>
                <a:off x="2198520" y="61812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52" y="47"/>
                    </a:moveTo>
                    <a:cubicBezTo>
                      <a:pt x="170" y="87"/>
                      <a:pt x="152" y="134"/>
                      <a:pt x="112" y="152"/>
                    </a:cubicBezTo>
                    <a:cubicBezTo>
                      <a:pt x="72" y="170"/>
                      <a:pt x="25" y="152"/>
                      <a:pt x="7" y="112"/>
                    </a:cubicBezTo>
                    <a:cubicBezTo>
                      <a:pt x="-11" y="72"/>
                      <a:pt x="7" y="25"/>
                      <a:pt x="47" y="7"/>
                    </a:cubicBezTo>
                    <a:cubicBezTo>
                      <a:pt x="87" y="-11"/>
                      <a:pt x="134" y="7"/>
                      <a:pt x="152" y="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Google Shape;1963;p27"/>
              <p:cNvSpPr/>
              <p:nvPr/>
            </p:nvSpPr>
            <p:spPr>
              <a:xfrm>
                <a:off x="2090160" y="680760"/>
                <a:ext cx="56880" cy="57240"/>
              </a:xfrm>
              <a:custGeom>
                <a:rect b="b" l="l" r="r" t="t"/>
                <a:pathLst>
                  <a:path extrusionOk="0" h="159" w="158">
                    <a:moveTo>
                      <a:pt x="144" y="33"/>
                    </a:moveTo>
                    <a:cubicBezTo>
                      <a:pt x="169" y="68"/>
                      <a:pt x="161" y="118"/>
                      <a:pt x="126" y="144"/>
                    </a:cubicBezTo>
                    <a:cubicBezTo>
                      <a:pt x="91" y="170"/>
                      <a:pt x="41" y="162"/>
                      <a:pt x="15" y="126"/>
                    </a:cubicBezTo>
                    <a:cubicBezTo>
                      <a:pt x="-11" y="91"/>
                      <a:pt x="-3" y="41"/>
                      <a:pt x="33" y="15"/>
                    </a:cubicBezTo>
                    <a:cubicBezTo>
                      <a:pt x="68" y="-11"/>
                      <a:pt x="118" y="-3"/>
                      <a:pt x="144" y="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Google Shape;1964;p27"/>
              <p:cNvSpPr/>
              <p:nvPr/>
            </p:nvSpPr>
            <p:spPr>
              <a:xfrm>
                <a:off x="1996920" y="764640"/>
                <a:ext cx="57240" cy="56880"/>
              </a:xfrm>
              <a:custGeom>
                <a:rect b="b" l="l" r="r" t="t"/>
                <a:pathLst>
                  <a:path extrusionOk="0" h="158" w="159">
                    <a:moveTo>
                      <a:pt x="133" y="20"/>
                    </a:moveTo>
                    <a:cubicBezTo>
                      <a:pt x="166" y="49"/>
                      <a:pt x="168" y="100"/>
                      <a:pt x="139" y="132"/>
                    </a:cubicBezTo>
                    <a:cubicBezTo>
                      <a:pt x="110" y="165"/>
                      <a:pt x="59" y="167"/>
                      <a:pt x="27" y="138"/>
                    </a:cubicBezTo>
                    <a:cubicBezTo>
                      <a:pt x="-6" y="109"/>
                      <a:pt x="-8" y="59"/>
                      <a:pt x="21" y="26"/>
                    </a:cubicBezTo>
                    <a:cubicBezTo>
                      <a:pt x="50" y="-7"/>
                      <a:pt x="101" y="-9"/>
                      <a:pt x="133" y="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1875" lIns="90000" spcFirstLastPara="1" rIns="90000" wrap="square" tIns="11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Google Shape;1965;p27"/>
              <p:cNvSpPr/>
              <p:nvPr/>
            </p:nvSpPr>
            <p:spPr>
              <a:xfrm>
                <a:off x="1923480" y="86580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19" y="11"/>
                    </a:moveTo>
                    <a:cubicBezTo>
                      <a:pt x="157" y="32"/>
                      <a:pt x="170" y="81"/>
                      <a:pt x="148" y="119"/>
                    </a:cubicBezTo>
                    <a:cubicBezTo>
                      <a:pt x="127" y="157"/>
                      <a:pt x="78" y="170"/>
                      <a:pt x="40" y="148"/>
                    </a:cubicBezTo>
                    <a:cubicBezTo>
                      <a:pt x="2" y="126"/>
                      <a:pt x="-11" y="78"/>
                      <a:pt x="11" y="40"/>
                    </a:cubicBezTo>
                    <a:cubicBezTo>
                      <a:pt x="33" y="2"/>
                      <a:pt x="81" y="-11"/>
                      <a:pt x="119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Google Shape;1966;p27"/>
              <p:cNvSpPr/>
              <p:nvPr/>
            </p:nvSpPr>
            <p:spPr>
              <a:xfrm>
                <a:off x="1872720" y="980280"/>
                <a:ext cx="57240" cy="56880"/>
              </a:xfrm>
              <a:custGeom>
                <a:rect b="b" l="l" r="r" t="t"/>
                <a:pathLst>
                  <a:path extrusionOk="0" h="158" w="159">
                    <a:moveTo>
                      <a:pt x="104" y="3"/>
                    </a:moveTo>
                    <a:cubicBezTo>
                      <a:pt x="146" y="17"/>
                      <a:pt x="168" y="62"/>
                      <a:pt x="155" y="104"/>
                    </a:cubicBezTo>
                    <a:cubicBezTo>
                      <a:pt x="141" y="145"/>
                      <a:pt x="96" y="168"/>
                      <a:pt x="55" y="155"/>
                    </a:cubicBezTo>
                    <a:cubicBezTo>
                      <a:pt x="13" y="141"/>
                      <a:pt x="-10" y="96"/>
                      <a:pt x="4" y="55"/>
                    </a:cubicBezTo>
                    <a:cubicBezTo>
                      <a:pt x="18" y="13"/>
                      <a:pt x="62" y="-10"/>
                      <a:pt x="104" y="4"/>
                    </a:cubicBezTo>
                    <a:lnTo>
                      <a:pt x="104" y="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1875" lIns="90000" spcFirstLastPara="1" rIns="90000" wrap="square" tIns="11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Google Shape;1967;p27"/>
              <p:cNvSpPr/>
              <p:nvPr/>
            </p:nvSpPr>
            <p:spPr>
              <a:xfrm>
                <a:off x="1846440" y="110232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88" y="1"/>
                    </a:moveTo>
                    <a:cubicBezTo>
                      <a:pt x="132" y="6"/>
                      <a:pt x="163" y="45"/>
                      <a:pt x="159" y="88"/>
                    </a:cubicBezTo>
                    <a:cubicBezTo>
                      <a:pt x="154" y="132"/>
                      <a:pt x="115" y="163"/>
                      <a:pt x="72" y="159"/>
                    </a:cubicBezTo>
                    <a:cubicBezTo>
                      <a:pt x="28" y="154"/>
                      <a:pt x="-4" y="115"/>
                      <a:pt x="1" y="72"/>
                    </a:cubicBezTo>
                    <a:cubicBezTo>
                      <a:pt x="5" y="28"/>
                      <a:pt x="44" y="-4"/>
                      <a:pt x="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8" name="Google Shape;1968;p27"/>
              <p:cNvSpPr/>
              <p:nvPr/>
            </p:nvSpPr>
            <p:spPr>
              <a:xfrm>
                <a:off x="1846440" y="122760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72" y="1"/>
                    </a:moveTo>
                    <a:cubicBezTo>
                      <a:pt x="115" y="-4"/>
                      <a:pt x="154" y="28"/>
                      <a:pt x="159" y="71"/>
                    </a:cubicBezTo>
                    <a:cubicBezTo>
                      <a:pt x="164" y="115"/>
                      <a:pt x="132" y="154"/>
                      <a:pt x="88" y="159"/>
                    </a:cubicBezTo>
                    <a:cubicBezTo>
                      <a:pt x="45" y="163"/>
                      <a:pt x="6" y="131"/>
                      <a:pt x="1" y="88"/>
                    </a:cubicBezTo>
                    <a:cubicBezTo>
                      <a:pt x="-4" y="44"/>
                      <a:pt x="28" y="5"/>
                      <a:pt x="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9" name="Google Shape;1969;p27"/>
              <p:cNvSpPr/>
              <p:nvPr/>
            </p:nvSpPr>
            <p:spPr>
              <a:xfrm>
                <a:off x="1872720" y="1350000"/>
                <a:ext cx="57240" cy="56880"/>
              </a:xfrm>
              <a:custGeom>
                <a:rect b="b" l="l" r="r" t="t"/>
                <a:pathLst>
                  <a:path extrusionOk="0" h="158" w="159">
                    <a:moveTo>
                      <a:pt x="55" y="4"/>
                    </a:moveTo>
                    <a:cubicBezTo>
                      <a:pt x="96" y="-10"/>
                      <a:pt x="141" y="13"/>
                      <a:pt x="155" y="55"/>
                    </a:cubicBezTo>
                    <a:cubicBezTo>
                      <a:pt x="169" y="97"/>
                      <a:pt x="146" y="141"/>
                      <a:pt x="104" y="155"/>
                    </a:cubicBezTo>
                    <a:cubicBezTo>
                      <a:pt x="62" y="168"/>
                      <a:pt x="18" y="146"/>
                      <a:pt x="4" y="104"/>
                    </a:cubicBezTo>
                    <a:cubicBezTo>
                      <a:pt x="-10" y="62"/>
                      <a:pt x="13" y="17"/>
                      <a:pt x="55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1875" lIns="90000" spcFirstLastPara="1" rIns="90000" wrap="square" tIns="11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0" name="Google Shape;1970;p27"/>
              <p:cNvSpPr/>
              <p:nvPr/>
            </p:nvSpPr>
            <p:spPr>
              <a:xfrm>
                <a:off x="1923480" y="146412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40" y="11"/>
                    </a:moveTo>
                    <a:cubicBezTo>
                      <a:pt x="78" y="-11"/>
                      <a:pt x="127" y="2"/>
                      <a:pt x="148" y="40"/>
                    </a:cubicBezTo>
                    <a:cubicBezTo>
                      <a:pt x="170" y="78"/>
                      <a:pt x="157" y="127"/>
                      <a:pt x="119" y="149"/>
                    </a:cubicBezTo>
                    <a:cubicBezTo>
                      <a:pt x="81" y="171"/>
                      <a:pt x="33" y="158"/>
                      <a:pt x="11" y="120"/>
                    </a:cubicBezTo>
                    <a:cubicBezTo>
                      <a:pt x="-11" y="82"/>
                      <a:pt x="2" y="33"/>
                      <a:pt x="40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1" name="Google Shape;1971;p27"/>
              <p:cNvSpPr/>
              <p:nvPr/>
            </p:nvSpPr>
            <p:spPr>
              <a:xfrm>
                <a:off x="1996920" y="1565280"/>
                <a:ext cx="57600" cy="57240"/>
              </a:xfrm>
              <a:custGeom>
                <a:rect b="b" l="l" r="r" t="t"/>
                <a:pathLst>
                  <a:path extrusionOk="0" h="159" w="160">
                    <a:moveTo>
                      <a:pt x="27" y="21"/>
                    </a:moveTo>
                    <a:cubicBezTo>
                      <a:pt x="59" y="-8"/>
                      <a:pt x="110" y="-6"/>
                      <a:pt x="139" y="27"/>
                    </a:cubicBezTo>
                    <a:cubicBezTo>
                      <a:pt x="169" y="60"/>
                      <a:pt x="166" y="110"/>
                      <a:pt x="133" y="139"/>
                    </a:cubicBezTo>
                    <a:cubicBezTo>
                      <a:pt x="101" y="169"/>
                      <a:pt x="50" y="166"/>
                      <a:pt x="21" y="133"/>
                    </a:cubicBezTo>
                    <a:cubicBezTo>
                      <a:pt x="-8" y="101"/>
                      <a:pt x="-6" y="51"/>
                      <a:pt x="27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2" name="Google Shape;1972;p27"/>
              <p:cNvSpPr/>
              <p:nvPr/>
            </p:nvSpPr>
            <p:spPr>
              <a:xfrm>
                <a:off x="2090160" y="164916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5" y="33"/>
                    </a:moveTo>
                    <a:cubicBezTo>
                      <a:pt x="41" y="-2"/>
                      <a:pt x="91" y="-10"/>
                      <a:pt x="126" y="16"/>
                    </a:cubicBezTo>
                    <a:cubicBezTo>
                      <a:pt x="162" y="42"/>
                      <a:pt x="169" y="91"/>
                      <a:pt x="144" y="127"/>
                    </a:cubicBezTo>
                    <a:cubicBezTo>
                      <a:pt x="118" y="162"/>
                      <a:pt x="68" y="170"/>
                      <a:pt x="33" y="144"/>
                    </a:cubicBezTo>
                    <a:cubicBezTo>
                      <a:pt x="-3" y="119"/>
                      <a:pt x="-11" y="69"/>
                      <a:pt x="15" y="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3" name="Google Shape;1973;p27"/>
              <p:cNvSpPr/>
              <p:nvPr/>
            </p:nvSpPr>
            <p:spPr>
              <a:xfrm>
                <a:off x="2198520" y="171180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7" y="48"/>
                    </a:moveTo>
                    <a:cubicBezTo>
                      <a:pt x="25" y="8"/>
                      <a:pt x="72" y="-11"/>
                      <a:pt x="112" y="7"/>
                    </a:cubicBezTo>
                    <a:cubicBezTo>
                      <a:pt x="152" y="25"/>
                      <a:pt x="170" y="72"/>
                      <a:pt x="152" y="112"/>
                    </a:cubicBezTo>
                    <a:cubicBezTo>
                      <a:pt x="134" y="152"/>
                      <a:pt x="87" y="170"/>
                      <a:pt x="47" y="152"/>
                    </a:cubicBezTo>
                    <a:cubicBezTo>
                      <a:pt x="7" y="135"/>
                      <a:pt x="-11" y="88"/>
                      <a:pt x="7" y="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4" name="Google Shape;1974;p27"/>
              <p:cNvSpPr/>
              <p:nvPr/>
            </p:nvSpPr>
            <p:spPr>
              <a:xfrm>
                <a:off x="2317680" y="1750680"/>
                <a:ext cx="57240" cy="56880"/>
              </a:xfrm>
              <a:custGeom>
                <a:rect b="b" l="l" r="r" t="t"/>
                <a:pathLst>
                  <a:path extrusionOk="0" h="158" w="159">
                    <a:moveTo>
                      <a:pt x="1" y="63"/>
                    </a:moveTo>
                    <a:cubicBezTo>
                      <a:pt x="10" y="20"/>
                      <a:pt x="53" y="-8"/>
                      <a:pt x="96" y="2"/>
                    </a:cubicBezTo>
                    <a:cubicBezTo>
                      <a:pt x="139" y="11"/>
                      <a:pt x="166" y="53"/>
                      <a:pt x="157" y="96"/>
                    </a:cubicBezTo>
                    <a:cubicBezTo>
                      <a:pt x="148" y="139"/>
                      <a:pt x="105" y="166"/>
                      <a:pt x="63" y="157"/>
                    </a:cubicBezTo>
                    <a:cubicBezTo>
                      <a:pt x="20" y="148"/>
                      <a:pt x="-8" y="106"/>
                      <a:pt x="2" y="63"/>
                    </a:cubicBezTo>
                    <a:lnTo>
                      <a:pt x="1" y="6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1875" lIns="90000" spcFirstLastPara="1" rIns="90000" wrap="square" tIns="11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5" name="Google Shape;1975;p27"/>
              <p:cNvSpPr/>
              <p:nvPr/>
            </p:nvSpPr>
            <p:spPr>
              <a:xfrm>
                <a:off x="2441880" y="176364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0" y="80"/>
                    </a:moveTo>
                    <a:cubicBezTo>
                      <a:pt x="0" y="36"/>
                      <a:pt x="36" y="0"/>
                      <a:pt x="80" y="0"/>
                    </a:cubicBezTo>
                    <a:cubicBezTo>
                      <a:pt x="124" y="0"/>
                      <a:pt x="159" y="36"/>
                      <a:pt x="159" y="80"/>
                    </a:cubicBezTo>
                    <a:cubicBezTo>
                      <a:pt x="159" y="124"/>
                      <a:pt x="124" y="159"/>
                      <a:pt x="80" y="159"/>
                    </a:cubicBezTo>
                    <a:cubicBezTo>
                      <a:pt x="36" y="159"/>
                      <a:pt x="0" y="124"/>
                      <a:pt x="0" y="8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6" name="Google Shape;1976;p27"/>
              <p:cNvSpPr/>
              <p:nvPr/>
            </p:nvSpPr>
            <p:spPr>
              <a:xfrm>
                <a:off x="2566440" y="1750680"/>
                <a:ext cx="56880" cy="57240"/>
              </a:xfrm>
              <a:custGeom>
                <a:rect b="b" l="l" r="r" t="t"/>
                <a:pathLst>
                  <a:path extrusionOk="0" h="159" w="158">
                    <a:moveTo>
                      <a:pt x="2" y="96"/>
                    </a:moveTo>
                    <a:cubicBezTo>
                      <a:pt x="-8" y="53"/>
                      <a:pt x="20" y="11"/>
                      <a:pt x="63" y="2"/>
                    </a:cubicBezTo>
                    <a:cubicBezTo>
                      <a:pt x="106" y="-8"/>
                      <a:pt x="148" y="20"/>
                      <a:pt x="157" y="63"/>
                    </a:cubicBezTo>
                    <a:cubicBezTo>
                      <a:pt x="166" y="106"/>
                      <a:pt x="138" y="148"/>
                      <a:pt x="96" y="157"/>
                    </a:cubicBezTo>
                    <a:cubicBezTo>
                      <a:pt x="53" y="167"/>
                      <a:pt x="10" y="139"/>
                      <a:pt x="1" y="96"/>
                    </a:cubicBezTo>
                    <a:lnTo>
                      <a:pt x="2" y="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7" name="Google Shape;1977;p27"/>
              <p:cNvSpPr/>
              <p:nvPr/>
            </p:nvSpPr>
            <p:spPr>
              <a:xfrm>
                <a:off x="2685240" y="171216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7" y="111"/>
                    </a:moveTo>
                    <a:cubicBezTo>
                      <a:pt x="-10" y="71"/>
                      <a:pt x="7" y="24"/>
                      <a:pt x="48" y="7"/>
                    </a:cubicBezTo>
                    <a:cubicBezTo>
                      <a:pt x="88" y="-11"/>
                      <a:pt x="135" y="7"/>
                      <a:pt x="153" y="47"/>
                    </a:cubicBezTo>
                    <a:cubicBezTo>
                      <a:pt x="170" y="87"/>
                      <a:pt x="153" y="134"/>
                      <a:pt x="112" y="152"/>
                    </a:cubicBezTo>
                    <a:cubicBezTo>
                      <a:pt x="72" y="170"/>
                      <a:pt x="25" y="152"/>
                      <a:pt x="7" y="112"/>
                    </a:cubicBezTo>
                    <a:lnTo>
                      <a:pt x="7" y="11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8" name="Google Shape;1978;p27"/>
              <p:cNvSpPr/>
              <p:nvPr/>
            </p:nvSpPr>
            <p:spPr>
              <a:xfrm>
                <a:off x="2793600" y="164916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6" y="127"/>
                    </a:moveTo>
                    <a:cubicBezTo>
                      <a:pt x="-10" y="91"/>
                      <a:pt x="-2" y="42"/>
                      <a:pt x="33" y="16"/>
                    </a:cubicBezTo>
                    <a:cubicBezTo>
                      <a:pt x="69" y="-10"/>
                      <a:pt x="118" y="-2"/>
                      <a:pt x="144" y="33"/>
                    </a:cubicBezTo>
                    <a:cubicBezTo>
                      <a:pt x="170" y="69"/>
                      <a:pt x="162" y="119"/>
                      <a:pt x="127" y="144"/>
                    </a:cubicBezTo>
                    <a:cubicBezTo>
                      <a:pt x="91" y="170"/>
                      <a:pt x="41" y="162"/>
                      <a:pt x="16" y="1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9" name="Google Shape;1979;p27"/>
              <p:cNvSpPr/>
              <p:nvPr/>
            </p:nvSpPr>
            <p:spPr>
              <a:xfrm>
                <a:off x="2886480" y="156528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27" y="139"/>
                    </a:moveTo>
                    <a:cubicBezTo>
                      <a:pt x="-6" y="110"/>
                      <a:pt x="-8" y="60"/>
                      <a:pt x="21" y="27"/>
                    </a:cubicBezTo>
                    <a:cubicBezTo>
                      <a:pt x="51" y="-6"/>
                      <a:pt x="101" y="-8"/>
                      <a:pt x="133" y="21"/>
                    </a:cubicBezTo>
                    <a:cubicBezTo>
                      <a:pt x="166" y="51"/>
                      <a:pt x="169" y="101"/>
                      <a:pt x="139" y="133"/>
                    </a:cubicBezTo>
                    <a:cubicBezTo>
                      <a:pt x="110" y="166"/>
                      <a:pt x="60" y="169"/>
                      <a:pt x="27" y="13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0" name="Google Shape;1980;p27"/>
              <p:cNvSpPr/>
              <p:nvPr/>
            </p:nvSpPr>
            <p:spPr>
              <a:xfrm>
                <a:off x="2960280" y="1464120"/>
                <a:ext cx="56880" cy="57240"/>
              </a:xfrm>
              <a:custGeom>
                <a:rect b="b" l="l" r="r" t="t"/>
                <a:pathLst>
                  <a:path extrusionOk="0" h="159" w="158">
                    <a:moveTo>
                      <a:pt x="40" y="149"/>
                    </a:moveTo>
                    <a:cubicBezTo>
                      <a:pt x="2" y="127"/>
                      <a:pt x="-11" y="78"/>
                      <a:pt x="11" y="41"/>
                    </a:cubicBezTo>
                    <a:cubicBezTo>
                      <a:pt x="33" y="2"/>
                      <a:pt x="81" y="-11"/>
                      <a:pt x="119" y="11"/>
                    </a:cubicBezTo>
                    <a:cubicBezTo>
                      <a:pt x="157" y="33"/>
                      <a:pt x="170" y="82"/>
                      <a:pt x="148" y="120"/>
                    </a:cubicBezTo>
                    <a:cubicBezTo>
                      <a:pt x="126" y="158"/>
                      <a:pt x="78" y="171"/>
                      <a:pt x="40" y="1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1" name="Google Shape;1981;p27"/>
              <p:cNvSpPr/>
              <p:nvPr/>
            </p:nvSpPr>
            <p:spPr>
              <a:xfrm>
                <a:off x="3011400" y="1350000"/>
                <a:ext cx="56880" cy="57240"/>
              </a:xfrm>
              <a:custGeom>
                <a:rect b="b" l="l" r="r" t="t"/>
                <a:pathLst>
                  <a:path extrusionOk="0" h="159" w="158">
                    <a:moveTo>
                      <a:pt x="55" y="155"/>
                    </a:moveTo>
                    <a:cubicBezTo>
                      <a:pt x="13" y="142"/>
                      <a:pt x="-10" y="97"/>
                      <a:pt x="4" y="55"/>
                    </a:cubicBezTo>
                    <a:cubicBezTo>
                      <a:pt x="17" y="13"/>
                      <a:pt x="62" y="-9"/>
                      <a:pt x="104" y="4"/>
                    </a:cubicBezTo>
                    <a:cubicBezTo>
                      <a:pt x="145" y="18"/>
                      <a:pt x="168" y="63"/>
                      <a:pt x="155" y="104"/>
                    </a:cubicBezTo>
                    <a:cubicBezTo>
                      <a:pt x="141" y="146"/>
                      <a:pt x="96" y="169"/>
                      <a:pt x="55" y="1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2" name="Google Shape;1982;p27"/>
              <p:cNvSpPr/>
              <p:nvPr/>
            </p:nvSpPr>
            <p:spPr>
              <a:xfrm>
                <a:off x="3036960" y="122760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72" y="159"/>
                    </a:moveTo>
                    <a:cubicBezTo>
                      <a:pt x="28" y="154"/>
                      <a:pt x="-3" y="115"/>
                      <a:pt x="1" y="71"/>
                    </a:cubicBezTo>
                    <a:cubicBezTo>
                      <a:pt x="6" y="28"/>
                      <a:pt x="45" y="-4"/>
                      <a:pt x="89" y="1"/>
                    </a:cubicBezTo>
                    <a:cubicBezTo>
                      <a:pt x="132" y="5"/>
                      <a:pt x="164" y="44"/>
                      <a:pt x="159" y="88"/>
                    </a:cubicBezTo>
                    <a:cubicBezTo>
                      <a:pt x="155" y="131"/>
                      <a:pt x="116" y="163"/>
                      <a:pt x="72" y="1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3" name="Google Shape;1983;p27"/>
              <p:cNvSpPr/>
              <p:nvPr/>
            </p:nvSpPr>
            <p:spPr>
              <a:xfrm>
                <a:off x="3036960" y="110232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89" y="159"/>
                    </a:moveTo>
                    <a:cubicBezTo>
                      <a:pt x="45" y="164"/>
                      <a:pt x="6" y="132"/>
                      <a:pt x="1" y="88"/>
                    </a:cubicBezTo>
                    <a:cubicBezTo>
                      <a:pt x="-3" y="45"/>
                      <a:pt x="29" y="6"/>
                      <a:pt x="72" y="1"/>
                    </a:cubicBezTo>
                    <a:cubicBezTo>
                      <a:pt x="116" y="-4"/>
                      <a:pt x="155" y="28"/>
                      <a:pt x="159" y="72"/>
                    </a:cubicBezTo>
                    <a:cubicBezTo>
                      <a:pt x="164" y="115"/>
                      <a:pt x="132" y="154"/>
                      <a:pt x="89" y="1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4" name="Google Shape;1984;p27"/>
              <p:cNvSpPr/>
              <p:nvPr/>
            </p:nvSpPr>
            <p:spPr>
              <a:xfrm>
                <a:off x="3011400" y="979920"/>
                <a:ext cx="56880" cy="57240"/>
              </a:xfrm>
              <a:custGeom>
                <a:rect b="b" l="l" r="r" t="t"/>
                <a:pathLst>
                  <a:path extrusionOk="0" h="159" w="158">
                    <a:moveTo>
                      <a:pt x="104" y="156"/>
                    </a:moveTo>
                    <a:cubicBezTo>
                      <a:pt x="62" y="169"/>
                      <a:pt x="17" y="146"/>
                      <a:pt x="4" y="105"/>
                    </a:cubicBezTo>
                    <a:cubicBezTo>
                      <a:pt x="-10" y="63"/>
                      <a:pt x="13" y="18"/>
                      <a:pt x="55" y="4"/>
                    </a:cubicBezTo>
                    <a:cubicBezTo>
                      <a:pt x="96" y="-9"/>
                      <a:pt x="141" y="14"/>
                      <a:pt x="155" y="55"/>
                    </a:cubicBezTo>
                    <a:cubicBezTo>
                      <a:pt x="168" y="97"/>
                      <a:pt x="145" y="142"/>
                      <a:pt x="104" y="15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5" name="Google Shape;1985;p27"/>
              <p:cNvSpPr/>
              <p:nvPr/>
            </p:nvSpPr>
            <p:spPr>
              <a:xfrm>
                <a:off x="2960280" y="865800"/>
                <a:ext cx="56880" cy="57240"/>
              </a:xfrm>
              <a:custGeom>
                <a:rect b="b" l="l" r="r" t="t"/>
                <a:pathLst>
                  <a:path extrusionOk="0" h="159" w="158">
                    <a:moveTo>
                      <a:pt x="119" y="148"/>
                    </a:moveTo>
                    <a:cubicBezTo>
                      <a:pt x="81" y="170"/>
                      <a:pt x="33" y="157"/>
                      <a:pt x="11" y="119"/>
                    </a:cubicBezTo>
                    <a:cubicBezTo>
                      <a:pt x="-11" y="81"/>
                      <a:pt x="2" y="33"/>
                      <a:pt x="40" y="11"/>
                    </a:cubicBezTo>
                    <a:cubicBezTo>
                      <a:pt x="78" y="-11"/>
                      <a:pt x="126" y="2"/>
                      <a:pt x="148" y="40"/>
                    </a:cubicBezTo>
                    <a:cubicBezTo>
                      <a:pt x="170" y="78"/>
                      <a:pt x="157" y="127"/>
                      <a:pt x="119" y="1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6" name="Google Shape;1986;p27"/>
              <p:cNvSpPr/>
              <p:nvPr/>
            </p:nvSpPr>
            <p:spPr>
              <a:xfrm>
                <a:off x="2886840" y="764640"/>
                <a:ext cx="57240" cy="56880"/>
              </a:xfrm>
              <a:custGeom>
                <a:rect b="b" l="l" r="r" t="t"/>
                <a:pathLst>
                  <a:path extrusionOk="0" h="158" w="159">
                    <a:moveTo>
                      <a:pt x="133" y="138"/>
                    </a:moveTo>
                    <a:cubicBezTo>
                      <a:pt x="100" y="167"/>
                      <a:pt x="50" y="165"/>
                      <a:pt x="20" y="132"/>
                    </a:cubicBezTo>
                    <a:cubicBezTo>
                      <a:pt x="-9" y="100"/>
                      <a:pt x="-6" y="49"/>
                      <a:pt x="26" y="20"/>
                    </a:cubicBezTo>
                    <a:cubicBezTo>
                      <a:pt x="59" y="-9"/>
                      <a:pt x="109" y="-7"/>
                      <a:pt x="138" y="26"/>
                    </a:cubicBezTo>
                    <a:cubicBezTo>
                      <a:pt x="168" y="58"/>
                      <a:pt x="165" y="109"/>
                      <a:pt x="133" y="13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1875" lIns="90000" spcFirstLastPara="1" rIns="90000" wrap="square" tIns="11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7" name="Google Shape;1987;p27"/>
              <p:cNvSpPr/>
              <p:nvPr/>
            </p:nvSpPr>
            <p:spPr>
              <a:xfrm>
                <a:off x="2793600" y="68076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44" y="126"/>
                    </a:moveTo>
                    <a:cubicBezTo>
                      <a:pt x="118" y="162"/>
                      <a:pt x="69" y="170"/>
                      <a:pt x="33" y="144"/>
                    </a:cubicBezTo>
                    <a:cubicBezTo>
                      <a:pt x="-2" y="118"/>
                      <a:pt x="-10" y="68"/>
                      <a:pt x="16" y="33"/>
                    </a:cubicBezTo>
                    <a:cubicBezTo>
                      <a:pt x="42" y="-3"/>
                      <a:pt x="91" y="-11"/>
                      <a:pt x="127" y="15"/>
                    </a:cubicBezTo>
                    <a:cubicBezTo>
                      <a:pt x="162" y="41"/>
                      <a:pt x="170" y="91"/>
                      <a:pt x="144" y="1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8" name="Google Shape;1988;p27"/>
              <p:cNvSpPr/>
              <p:nvPr/>
            </p:nvSpPr>
            <p:spPr>
              <a:xfrm>
                <a:off x="2685240" y="61812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53" y="112"/>
                    </a:moveTo>
                    <a:cubicBezTo>
                      <a:pt x="135" y="152"/>
                      <a:pt x="88" y="170"/>
                      <a:pt x="48" y="152"/>
                    </a:cubicBezTo>
                    <a:cubicBezTo>
                      <a:pt x="8" y="135"/>
                      <a:pt x="-10" y="87"/>
                      <a:pt x="7" y="47"/>
                    </a:cubicBezTo>
                    <a:cubicBezTo>
                      <a:pt x="25" y="7"/>
                      <a:pt x="71" y="-11"/>
                      <a:pt x="112" y="7"/>
                    </a:cubicBezTo>
                    <a:cubicBezTo>
                      <a:pt x="152" y="25"/>
                      <a:pt x="170" y="72"/>
                      <a:pt x="153" y="1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9" name="Google Shape;1989;p27"/>
              <p:cNvSpPr/>
              <p:nvPr/>
            </p:nvSpPr>
            <p:spPr>
              <a:xfrm>
                <a:off x="2566440" y="579600"/>
                <a:ext cx="56880" cy="57240"/>
              </a:xfrm>
              <a:custGeom>
                <a:rect b="b" l="l" r="r" t="t"/>
                <a:pathLst>
                  <a:path extrusionOk="0" h="159" w="158">
                    <a:moveTo>
                      <a:pt x="157" y="96"/>
                    </a:moveTo>
                    <a:cubicBezTo>
                      <a:pt x="148" y="139"/>
                      <a:pt x="106" y="166"/>
                      <a:pt x="63" y="157"/>
                    </a:cubicBezTo>
                    <a:cubicBezTo>
                      <a:pt x="20" y="148"/>
                      <a:pt x="-7" y="106"/>
                      <a:pt x="2" y="63"/>
                    </a:cubicBezTo>
                    <a:cubicBezTo>
                      <a:pt x="11" y="20"/>
                      <a:pt x="53" y="-7"/>
                      <a:pt x="96" y="2"/>
                    </a:cubicBezTo>
                    <a:cubicBezTo>
                      <a:pt x="139" y="11"/>
                      <a:pt x="166" y="53"/>
                      <a:pt x="157" y="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0" name="Google Shape;1990;p27"/>
              <p:cNvSpPr/>
              <p:nvPr/>
            </p:nvSpPr>
            <p:spPr>
              <a:xfrm>
                <a:off x="2439720" y="42516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71" y="85"/>
                    </a:moveTo>
                    <a:cubicBezTo>
                      <a:pt x="171" y="132"/>
                      <a:pt x="133" y="170"/>
                      <a:pt x="86" y="170"/>
                    </a:cubicBezTo>
                    <a:cubicBezTo>
                      <a:pt x="39" y="170"/>
                      <a:pt x="0" y="132"/>
                      <a:pt x="0" y="85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3" y="0"/>
                      <a:pt x="171" y="38"/>
                      <a:pt x="171" y="8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1" name="Google Shape;1991;p27"/>
              <p:cNvSpPr/>
              <p:nvPr/>
            </p:nvSpPr>
            <p:spPr>
              <a:xfrm>
                <a:off x="2286360" y="44136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69" y="67"/>
                    </a:moveTo>
                    <a:cubicBezTo>
                      <a:pt x="179" y="113"/>
                      <a:pt x="149" y="158"/>
                      <a:pt x="103" y="168"/>
                    </a:cubicBezTo>
                    <a:cubicBezTo>
                      <a:pt x="57" y="178"/>
                      <a:pt x="12" y="149"/>
                      <a:pt x="2" y="103"/>
                    </a:cubicBezTo>
                    <a:cubicBezTo>
                      <a:pt x="-8" y="57"/>
                      <a:pt x="22" y="11"/>
                      <a:pt x="68" y="2"/>
                    </a:cubicBezTo>
                    <a:cubicBezTo>
                      <a:pt x="114" y="-8"/>
                      <a:pt x="159" y="21"/>
                      <a:pt x="169" y="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2" name="Google Shape;1992;p27"/>
              <p:cNvSpPr/>
              <p:nvPr/>
            </p:nvSpPr>
            <p:spPr>
              <a:xfrm>
                <a:off x="2139480" y="48888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64" y="51"/>
                    </a:moveTo>
                    <a:cubicBezTo>
                      <a:pt x="183" y="94"/>
                      <a:pt x="164" y="144"/>
                      <a:pt x="121" y="163"/>
                    </a:cubicBezTo>
                    <a:cubicBezTo>
                      <a:pt x="78" y="182"/>
                      <a:pt x="27" y="163"/>
                      <a:pt x="8" y="120"/>
                    </a:cubicBezTo>
                    <a:cubicBezTo>
                      <a:pt x="-11" y="77"/>
                      <a:pt x="8" y="26"/>
                      <a:pt x="52" y="7"/>
                    </a:cubicBezTo>
                    <a:cubicBezTo>
                      <a:pt x="94" y="-12"/>
                      <a:pt x="145" y="7"/>
                      <a:pt x="164" y="5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3" name="Google Shape;1993;p27"/>
              <p:cNvSpPr/>
              <p:nvPr/>
            </p:nvSpPr>
            <p:spPr>
              <a:xfrm>
                <a:off x="2005920" y="565920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155" y="35"/>
                    </a:moveTo>
                    <a:cubicBezTo>
                      <a:pt x="183" y="74"/>
                      <a:pt x="174" y="127"/>
                      <a:pt x="136" y="154"/>
                    </a:cubicBezTo>
                    <a:cubicBezTo>
                      <a:pt x="98" y="182"/>
                      <a:pt x="45" y="174"/>
                      <a:pt x="17" y="136"/>
                    </a:cubicBezTo>
                    <a:cubicBezTo>
                      <a:pt x="-11" y="97"/>
                      <a:pt x="-2" y="44"/>
                      <a:pt x="36" y="17"/>
                    </a:cubicBezTo>
                    <a:cubicBezTo>
                      <a:pt x="74" y="-11"/>
                      <a:pt x="127" y="-3"/>
                      <a:pt x="155" y="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4" name="Google Shape;1994;p27"/>
              <p:cNvSpPr/>
              <p:nvPr/>
            </p:nvSpPr>
            <p:spPr>
              <a:xfrm>
                <a:off x="1891440" y="66924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43" y="22"/>
                    </a:moveTo>
                    <a:cubicBezTo>
                      <a:pt x="178" y="53"/>
                      <a:pt x="180" y="107"/>
                      <a:pt x="149" y="142"/>
                    </a:cubicBezTo>
                    <a:cubicBezTo>
                      <a:pt x="117" y="177"/>
                      <a:pt x="63" y="180"/>
                      <a:pt x="28" y="149"/>
                    </a:cubicBezTo>
                    <a:cubicBezTo>
                      <a:pt x="-7" y="117"/>
                      <a:pt x="-10" y="63"/>
                      <a:pt x="22" y="28"/>
                    </a:cubicBezTo>
                    <a:cubicBezTo>
                      <a:pt x="53" y="-7"/>
                      <a:pt x="107" y="-10"/>
                      <a:pt x="143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5" name="Google Shape;1995;p27"/>
              <p:cNvSpPr/>
              <p:nvPr/>
            </p:nvSpPr>
            <p:spPr>
              <a:xfrm>
                <a:off x="1800720" y="793800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128" y="12"/>
                    </a:moveTo>
                    <a:cubicBezTo>
                      <a:pt x="169" y="35"/>
                      <a:pt x="183" y="88"/>
                      <a:pt x="159" y="128"/>
                    </a:cubicBezTo>
                    <a:cubicBezTo>
                      <a:pt x="136" y="169"/>
                      <a:pt x="84" y="183"/>
                      <a:pt x="43" y="160"/>
                    </a:cubicBezTo>
                    <a:cubicBezTo>
                      <a:pt x="2" y="136"/>
                      <a:pt x="-12" y="84"/>
                      <a:pt x="12" y="43"/>
                    </a:cubicBezTo>
                    <a:cubicBezTo>
                      <a:pt x="35" y="2"/>
                      <a:pt x="87" y="-12"/>
                      <a:pt x="128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6" name="Google Shape;1996;p27"/>
              <p:cNvSpPr/>
              <p:nvPr/>
            </p:nvSpPr>
            <p:spPr>
              <a:xfrm>
                <a:off x="1738080" y="934920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112" y="4"/>
                    </a:moveTo>
                    <a:cubicBezTo>
                      <a:pt x="157" y="19"/>
                      <a:pt x="181" y="67"/>
                      <a:pt x="166" y="112"/>
                    </a:cubicBezTo>
                    <a:cubicBezTo>
                      <a:pt x="152" y="156"/>
                      <a:pt x="104" y="181"/>
                      <a:pt x="59" y="166"/>
                    </a:cubicBezTo>
                    <a:cubicBezTo>
                      <a:pt x="14" y="152"/>
                      <a:pt x="-10" y="104"/>
                      <a:pt x="4" y="59"/>
                    </a:cubicBezTo>
                    <a:cubicBezTo>
                      <a:pt x="19" y="14"/>
                      <a:pt x="67" y="-10"/>
                      <a:pt x="112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7" name="Google Shape;1997;p27"/>
              <p:cNvSpPr/>
              <p:nvPr/>
            </p:nvSpPr>
            <p:spPr>
              <a:xfrm>
                <a:off x="1705680" y="108576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95" y="1"/>
                    </a:moveTo>
                    <a:cubicBezTo>
                      <a:pt x="142" y="6"/>
                      <a:pt x="176" y="47"/>
                      <a:pt x="171" y="94"/>
                    </a:cubicBezTo>
                    <a:cubicBezTo>
                      <a:pt x="166" y="140"/>
                      <a:pt x="124" y="175"/>
                      <a:pt x="77" y="170"/>
                    </a:cubicBezTo>
                    <a:cubicBezTo>
                      <a:pt x="30" y="165"/>
                      <a:pt x="-4" y="123"/>
                      <a:pt x="1" y="76"/>
                    </a:cubicBezTo>
                    <a:cubicBezTo>
                      <a:pt x="6" y="30"/>
                      <a:pt x="48" y="-4"/>
                      <a:pt x="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8" name="Google Shape;1998;p27"/>
              <p:cNvSpPr/>
              <p:nvPr/>
            </p:nvSpPr>
            <p:spPr>
              <a:xfrm>
                <a:off x="1706040" y="1239840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76" y="1"/>
                    </a:moveTo>
                    <a:cubicBezTo>
                      <a:pt x="123" y="-4"/>
                      <a:pt x="165" y="30"/>
                      <a:pt x="170" y="77"/>
                    </a:cubicBezTo>
                    <a:cubicBezTo>
                      <a:pt x="175" y="124"/>
                      <a:pt x="141" y="166"/>
                      <a:pt x="94" y="171"/>
                    </a:cubicBezTo>
                    <a:cubicBezTo>
                      <a:pt x="47" y="176"/>
                      <a:pt x="6" y="141"/>
                      <a:pt x="1" y="95"/>
                    </a:cubicBezTo>
                    <a:cubicBezTo>
                      <a:pt x="-4" y="48"/>
                      <a:pt x="30" y="6"/>
                      <a:pt x="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9" name="Google Shape;1999;p27"/>
              <p:cNvSpPr/>
              <p:nvPr/>
            </p:nvSpPr>
            <p:spPr>
              <a:xfrm>
                <a:off x="1738080" y="1390680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59" y="5"/>
                    </a:moveTo>
                    <a:cubicBezTo>
                      <a:pt x="104" y="-10"/>
                      <a:pt x="152" y="15"/>
                      <a:pt x="166" y="60"/>
                    </a:cubicBezTo>
                    <a:cubicBezTo>
                      <a:pt x="181" y="104"/>
                      <a:pt x="156" y="152"/>
                      <a:pt x="112" y="167"/>
                    </a:cubicBezTo>
                    <a:cubicBezTo>
                      <a:pt x="67" y="182"/>
                      <a:pt x="19" y="157"/>
                      <a:pt x="4" y="112"/>
                    </a:cubicBezTo>
                    <a:cubicBezTo>
                      <a:pt x="-10" y="67"/>
                      <a:pt x="14" y="19"/>
                      <a:pt x="59" y="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0" name="Google Shape;2000;p27"/>
              <p:cNvSpPr/>
              <p:nvPr/>
            </p:nvSpPr>
            <p:spPr>
              <a:xfrm>
                <a:off x="1800720" y="153180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43" y="12"/>
                    </a:moveTo>
                    <a:cubicBezTo>
                      <a:pt x="84" y="-12"/>
                      <a:pt x="136" y="2"/>
                      <a:pt x="159" y="43"/>
                    </a:cubicBezTo>
                    <a:cubicBezTo>
                      <a:pt x="183" y="84"/>
                      <a:pt x="169" y="136"/>
                      <a:pt x="128" y="159"/>
                    </a:cubicBezTo>
                    <a:cubicBezTo>
                      <a:pt x="88" y="183"/>
                      <a:pt x="35" y="169"/>
                      <a:pt x="12" y="128"/>
                    </a:cubicBezTo>
                    <a:cubicBezTo>
                      <a:pt x="-12" y="87"/>
                      <a:pt x="2" y="35"/>
                      <a:pt x="43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1" name="Google Shape;2001;p27"/>
              <p:cNvSpPr/>
              <p:nvPr/>
            </p:nvSpPr>
            <p:spPr>
              <a:xfrm>
                <a:off x="1891440" y="1656360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28" y="23"/>
                    </a:moveTo>
                    <a:cubicBezTo>
                      <a:pt x="63" y="-9"/>
                      <a:pt x="117" y="-6"/>
                      <a:pt x="149" y="29"/>
                    </a:cubicBezTo>
                    <a:cubicBezTo>
                      <a:pt x="180" y="64"/>
                      <a:pt x="178" y="118"/>
                      <a:pt x="143" y="149"/>
                    </a:cubicBezTo>
                    <a:cubicBezTo>
                      <a:pt x="108" y="181"/>
                      <a:pt x="54" y="178"/>
                      <a:pt x="22" y="143"/>
                    </a:cubicBezTo>
                    <a:cubicBezTo>
                      <a:pt x="-9" y="108"/>
                      <a:pt x="-6" y="55"/>
                      <a:pt x="28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2" name="Google Shape;2002;p27"/>
              <p:cNvSpPr/>
              <p:nvPr/>
            </p:nvSpPr>
            <p:spPr>
              <a:xfrm>
                <a:off x="2005920" y="1759680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17" y="36"/>
                    </a:moveTo>
                    <a:cubicBezTo>
                      <a:pt x="45" y="-2"/>
                      <a:pt x="98" y="-11"/>
                      <a:pt x="136" y="17"/>
                    </a:cubicBezTo>
                    <a:cubicBezTo>
                      <a:pt x="174" y="44"/>
                      <a:pt x="182" y="98"/>
                      <a:pt x="155" y="136"/>
                    </a:cubicBezTo>
                    <a:cubicBezTo>
                      <a:pt x="127" y="174"/>
                      <a:pt x="74" y="182"/>
                      <a:pt x="36" y="155"/>
                    </a:cubicBezTo>
                    <a:cubicBezTo>
                      <a:pt x="-2" y="127"/>
                      <a:pt x="-11" y="74"/>
                      <a:pt x="17" y="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3" name="Google Shape;2003;p27"/>
              <p:cNvSpPr/>
              <p:nvPr/>
            </p:nvSpPr>
            <p:spPr>
              <a:xfrm>
                <a:off x="2139480" y="1836720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8" y="52"/>
                    </a:moveTo>
                    <a:cubicBezTo>
                      <a:pt x="27" y="9"/>
                      <a:pt x="78" y="-11"/>
                      <a:pt x="121" y="8"/>
                    </a:cubicBezTo>
                    <a:cubicBezTo>
                      <a:pt x="164" y="27"/>
                      <a:pt x="183" y="78"/>
                      <a:pt x="164" y="121"/>
                    </a:cubicBezTo>
                    <a:cubicBezTo>
                      <a:pt x="145" y="164"/>
                      <a:pt x="94" y="183"/>
                      <a:pt x="51" y="164"/>
                    </a:cubicBezTo>
                    <a:cubicBezTo>
                      <a:pt x="8" y="145"/>
                      <a:pt x="-11" y="94"/>
                      <a:pt x="8" y="5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4" name="Google Shape;2004;p27"/>
              <p:cNvSpPr/>
              <p:nvPr/>
            </p:nvSpPr>
            <p:spPr>
              <a:xfrm>
                <a:off x="2286360" y="1884600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2" y="68"/>
                    </a:moveTo>
                    <a:cubicBezTo>
                      <a:pt x="12" y="22"/>
                      <a:pt x="57" y="-8"/>
                      <a:pt x="103" y="2"/>
                    </a:cubicBezTo>
                    <a:cubicBezTo>
                      <a:pt x="149" y="12"/>
                      <a:pt x="179" y="57"/>
                      <a:pt x="169" y="103"/>
                    </a:cubicBezTo>
                    <a:cubicBezTo>
                      <a:pt x="159" y="149"/>
                      <a:pt x="114" y="179"/>
                      <a:pt x="68" y="169"/>
                    </a:cubicBezTo>
                    <a:cubicBezTo>
                      <a:pt x="22" y="159"/>
                      <a:pt x="-7" y="114"/>
                      <a:pt x="2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5" name="Google Shape;2005;p27"/>
              <p:cNvSpPr/>
              <p:nvPr/>
            </p:nvSpPr>
            <p:spPr>
              <a:xfrm>
                <a:off x="2439720" y="1900800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0" y="85"/>
                    </a:moveTo>
                    <a:cubicBezTo>
                      <a:pt x="0" y="38"/>
                      <a:pt x="39" y="0"/>
                      <a:pt x="86" y="0"/>
                    </a:cubicBezTo>
                    <a:cubicBezTo>
                      <a:pt x="133" y="0"/>
                      <a:pt x="171" y="38"/>
                      <a:pt x="171" y="85"/>
                    </a:cubicBezTo>
                    <a:cubicBezTo>
                      <a:pt x="171" y="133"/>
                      <a:pt x="133" y="171"/>
                      <a:pt x="86" y="171"/>
                    </a:cubicBezTo>
                    <a:cubicBezTo>
                      <a:pt x="39" y="171"/>
                      <a:pt x="1" y="133"/>
                      <a:pt x="1" y="85"/>
                    </a:cubicBezTo>
                    <a:lnTo>
                      <a:pt x="0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6" name="Google Shape;2006;p27"/>
              <p:cNvSpPr/>
              <p:nvPr/>
            </p:nvSpPr>
            <p:spPr>
              <a:xfrm>
                <a:off x="2593440" y="1884600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2" y="103"/>
                    </a:moveTo>
                    <a:cubicBezTo>
                      <a:pt x="-8" y="57"/>
                      <a:pt x="21" y="12"/>
                      <a:pt x="67" y="2"/>
                    </a:cubicBezTo>
                    <a:cubicBezTo>
                      <a:pt x="113" y="-8"/>
                      <a:pt x="158" y="22"/>
                      <a:pt x="168" y="68"/>
                    </a:cubicBezTo>
                    <a:cubicBezTo>
                      <a:pt x="178" y="114"/>
                      <a:pt x="148" y="159"/>
                      <a:pt x="103" y="169"/>
                    </a:cubicBezTo>
                    <a:cubicBezTo>
                      <a:pt x="57" y="179"/>
                      <a:pt x="12" y="149"/>
                      <a:pt x="2" y="1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7" name="Google Shape;2007;p27"/>
              <p:cNvSpPr/>
              <p:nvPr/>
            </p:nvSpPr>
            <p:spPr>
              <a:xfrm>
                <a:off x="2739600" y="1836720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8" y="121"/>
                    </a:moveTo>
                    <a:cubicBezTo>
                      <a:pt x="-11" y="78"/>
                      <a:pt x="8" y="28"/>
                      <a:pt x="51" y="8"/>
                    </a:cubicBezTo>
                    <a:cubicBezTo>
                      <a:pt x="95" y="-11"/>
                      <a:pt x="145" y="9"/>
                      <a:pt x="164" y="52"/>
                    </a:cubicBezTo>
                    <a:cubicBezTo>
                      <a:pt x="183" y="95"/>
                      <a:pt x="164" y="145"/>
                      <a:pt x="121" y="164"/>
                    </a:cubicBezTo>
                    <a:cubicBezTo>
                      <a:pt x="78" y="183"/>
                      <a:pt x="28" y="164"/>
                      <a:pt x="8" y="1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8" name="Google Shape;2008;p27"/>
              <p:cNvSpPr/>
              <p:nvPr/>
            </p:nvSpPr>
            <p:spPr>
              <a:xfrm>
                <a:off x="2873520" y="1760040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17" y="135"/>
                    </a:moveTo>
                    <a:cubicBezTo>
                      <a:pt x="-11" y="97"/>
                      <a:pt x="-3" y="44"/>
                      <a:pt x="35" y="16"/>
                    </a:cubicBezTo>
                    <a:cubicBezTo>
                      <a:pt x="73" y="-11"/>
                      <a:pt x="127" y="-3"/>
                      <a:pt x="154" y="35"/>
                    </a:cubicBezTo>
                    <a:cubicBezTo>
                      <a:pt x="182" y="73"/>
                      <a:pt x="173" y="126"/>
                      <a:pt x="136" y="154"/>
                    </a:cubicBezTo>
                    <a:cubicBezTo>
                      <a:pt x="98" y="182"/>
                      <a:pt x="44" y="173"/>
                      <a:pt x="17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9" name="Google Shape;2009;p27"/>
              <p:cNvSpPr/>
              <p:nvPr/>
            </p:nvSpPr>
            <p:spPr>
              <a:xfrm>
                <a:off x="2988000" y="1656360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29" y="149"/>
                    </a:moveTo>
                    <a:cubicBezTo>
                      <a:pt x="-6" y="118"/>
                      <a:pt x="-9" y="64"/>
                      <a:pt x="22" y="29"/>
                    </a:cubicBezTo>
                    <a:cubicBezTo>
                      <a:pt x="54" y="-6"/>
                      <a:pt x="108" y="-9"/>
                      <a:pt x="143" y="23"/>
                    </a:cubicBezTo>
                    <a:cubicBezTo>
                      <a:pt x="178" y="55"/>
                      <a:pt x="180" y="108"/>
                      <a:pt x="149" y="144"/>
                    </a:cubicBezTo>
                    <a:cubicBezTo>
                      <a:pt x="118" y="178"/>
                      <a:pt x="64" y="181"/>
                      <a:pt x="29" y="150"/>
                    </a:cubicBezTo>
                    <a:lnTo>
                      <a:pt x="29" y="1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0" name="Google Shape;2010;p27"/>
              <p:cNvSpPr/>
              <p:nvPr/>
            </p:nvSpPr>
            <p:spPr>
              <a:xfrm>
                <a:off x="3078720" y="153180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43" y="159"/>
                    </a:moveTo>
                    <a:cubicBezTo>
                      <a:pt x="2" y="136"/>
                      <a:pt x="-12" y="84"/>
                      <a:pt x="12" y="43"/>
                    </a:cubicBezTo>
                    <a:cubicBezTo>
                      <a:pt x="35" y="2"/>
                      <a:pt x="88" y="-12"/>
                      <a:pt x="128" y="12"/>
                    </a:cubicBezTo>
                    <a:cubicBezTo>
                      <a:pt x="169" y="35"/>
                      <a:pt x="183" y="87"/>
                      <a:pt x="160" y="128"/>
                    </a:cubicBezTo>
                    <a:cubicBezTo>
                      <a:pt x="136" y="169"/>
                      <a:pt x="84" y="183"/>
                      <a:pt x="43" y="1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1" name="Google Shape;2011;p27"/>
              <p:cNvSpPr/>
              <p:nvPr/>
            </p:nvSpPr>
            <p:spPr>
              <a:xfrm>
                <a:off x="3141360" y="1390680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60" y="167"/>
                    </a:moveTo>
                    <a:cubicBezTo>
                      <a:pt x="15" y="153"/>
                      <a:pt x="-10" y="104"/>
                      <a:pt x="5" y="60"/>
                    </a:cubicBezTo>
                    <a:cubicBezTo>
                      <a:pt x="19" y="15"/>
                      <a:pt x="68" y="-10"/>
                      <a:pt x="112" y="5"/>
                    </a:cubicBezTo>
                    <a:cubicBezTo>
                      <a:pt x="157" y="20"/>
                      <a:pt x="181" y="68"/>
                      <a:pt x="167" y="113"/>
                    </a:cubicBezTo>
                    <a:cubicBezTo>
                      <a:pt x="152" y="157"/>
                      <a:pt x="105" y="182"/>
                      <a:pt x="60" y="1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2" name="Google Shape;2012;p27"/>
              <p:cNvSpPr/>
              <p:nvPr/>
            </p:nvSpPr>
            <p:spPr>
              <a:xfrm>
                <a:off x="3173400" y="124020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77" y="170"/>
                    </a:moveTo>
                    <a:cubicBezTo>
                      <a:pt x="30" y="165"/>
                      <a:pt x="-4" y="123"/>
                      <a:pt x="1" y="76"/>
                    </a:cubicBezTo>
                    <a:cubicBezTo>
                      <a:pt x="6" y="29"/>
                      <a:pt x="48" y="-5"/>
                      <a:pt x="95" y="1"/>
                    </a:cubicBezTo>
                    <a:cubicBezTo>
                      <a:pt x="142" y="5"/>
                      <a:pt x="176" y="47"/>
                      <a:pt x="171" y="94"/>
                    </a:cubicBezTo>
                    <a:cubicBezTo>
                      <a:pt x="166" y="141"/>
                      <a:pt x="124" y="175"/>
                      <a:pt x="77" y="17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3" name="Google Shape;2013;p27"/>
              <p:cNvSpPr/>
              <p:nvPr/>
            </p:nvSpPr>
            <p:spPr>
              <a:xfrm>
                <a:off x="3173400" y="108576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95" y="170"/>
                    </a:moveTo>
                    <a:cubicBezTo>
                      <a:pt x="48" y="175"/>
                      <a:pt x="6" y="141"/>
                      <a:pt x="1" y="94"/>
                    </a:cubicBezTo>
                    <a:cubicBezTo>
                      <a:pt x="-4" y="48"/>
                      <a:pt x="30" y="5"/>
                      <a:pt x="77" y="1"/>
                    </a:cubicBezTo>
                    <a:cubicBezTo>
                      <a:pt x="124" y="-4"/>
                      <a:pt x="166" y="30"/>
                      <a:pt x="171" y="76"/>
                    </a:cubicBezTo>
                    <a:cubicBezTo>
                      <a:pt x="176" y="123"/>
                      <a:pt x="142" y="165"/>
                      <a:pt x="95" y="17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4" name="Google Shape;2014;p27"/>
              <p:cNvSpPr/>
              <p:nvPr/>
            </p:nvSpPr>
            <p:spPr>
              <a:xfrm>
                <a:off x="3141720" y="934920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111" y="166"/>
                    </a:moveTo>
                    <a:cubicBezTo>
                      <a:pt x="67" y="181"/>
                      <a:pt x="19" y="156"/>
                      <a:pt x="4" y="112"/>
                    </a:cubicBezTo>
                    <a:cubicBezTo>
                      <a:pt x="-10" y="67"/>
                      <a:pt x="14" y="19"/>
                      <a:pt x="59" y="4"/>
                    </a:cubicBezTo>
                    <a:cubicBezTo>
                      <a:pt x="104" y="-10"/>
                      <a:pt x="152" y="14"/>
                      <a:pt x="166" y="59"/>
                    </a:cubicBezTo>
                    <a:cubicBezTo>
                      <a:pt x="181" y="104"/>
                      <a:pt x="156" y="152"/>
                      <a:pt x="111" y="1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5" name="Google Shape;2015;p27"/>
              <p:cNvSpPr/>
              <p:nvPr/>
            </p:nvSpPr>
            <p:spPr>
              <a:xfrm>
                <a:off x="3078720" y="79416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28" y="159"/>
                    </a:moveTo>
                    <a:cubicBezTo>
                      <a:pt x="87" y="182"/>
                      <a:pt x="35" y="168"/>
                      <a:pt x="12" y="128"/>
                    </a:cubicBezTo>
                    <a:cubicBezTo>
                      <a:pt x="-11" y="87"/>
                      <a:pt x="2" y="35"/>
                      <a:pt x="43" y="11"/>
                    </a:cubicBezTo>
                    <a:cubicBezTo>
                      <a:pt x="84" y="-12"/>
                      <a:pt x="136" y="2"/>
                      <a:pt x="160" y="42"/>
                    </a:cubicBezTo>
                    <a:cubicBezTo>
                      <a:pt x="183" y="83"/>
                      <a:pt x="169" y="135"/>
                      <a:pt x="128" y="1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6" name="Google Shape;2016;p27"/>
              <p:cNvSpPr/>
              <p:nvPr/>
            </p:nvSpPr>
            <p:spPr>
              <a:xfrm>
                <a:off x="2988000" y="66924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43" y="149"/>
                    </a:moveTo>
                    <a:cubicBezTo>
                      <a:pt x="108" y="180"/>
                      <a:pt x="54" y="177"/>
                      <a:pt x="22" y="143"/>
                    </a:cubicBezTo>
                    <a:cubicBezTo>
                      <a:pt x="-9" y="107"/>
                      <a:pt x="-6" y="53"/>
                      <a:pt x="29" y="22"/>
                    </a:cubicBezTo>
                    <a:cubicBezTo>
                      <a:pt x="64" y="-9"/>
                      <a:pt x="118" y="-6"/>
                      <a:pt x="149" y="28"/>
                    </a:cubicBezTo>
                    <a:cubicBezTo>
                      <a:pt x="181" y="63"/>
                      <a:pt x="177" y="117"/>
                      <a:pt x="143" y="1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7" name="Google Shape;2017;p27"/>
              <p:cNvSpPr/>
              <p:nvPr/>
            </p:nvSpPr>
            <p:spPr>
              <a:xfrm>
                <a:off x="2873520" y="565920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154" y="136"/>
                    </a:moveTo>
                    <a:cubicBezTo>
                      <a:pt x="127" y="174"/>
                      <a:pt x="73" y="182"/>
                      <a:pt x="35" y="155"/>
                    </a:cubicBezTo>
                    <a:cubicBezTo>
                      <a:pt x="-3" y="127"/>
                      <a:pt x="-11" y="74"/>
                      <a:pt x="17" y="35"/>
                    </a:cubicBezTo>
                    <a:cubicBezTo>
                      <a:pt x="44" y="-3"/>
                      <a:pt x="98" y="-11"/>
                      <a:pt x="136" y="17"/>
                    </a:cubicBezTo>
                    <a:cubicBezTo>
                      <a:pt x="174" y="44"/>
                      <a:pt x="182" y="98"/>
                      <a:pt x="154" y="1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8" name="Google Shape;2018;p27"/>
              <p:cNvSpPr/>
              <p:nvPr/>
            </p:nvSpPr>
            <p:spPr>
              <a:xfrm>
                <a:off x="2739960" y="488880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163" y="120"/>
                    </a:moveTo>
                    <a:cubicBezTo>
                      <a:pt x="144" y="163"/>
                      <a:pt x="94" y="182"/>
                      <a:pt x="51" y="163"/>
                    </a:cubicBezTo>
                    <a:cubicBezTo>
                      <a:pt x="8" y="144"/>
                      <a:pt x="-12" y="94"/>
                      <a:pt x="8" y="51"/>
                    </a:cubicBezTo>
                    <a:cubicBezTo>
                      <a:pt x="27" y="8"/>
                      <a:pt x="77" y="-11"/>
                      <a:pt x="120" y="7"/>
                    </a:cubicBezTo>
                    <a:cubicBezTo>
                      <a:pt x="163" y="27"/>
                      <a:pt x="182" y="77"/>
                      <a:pt x="163" y="1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9" name="Google Shape;2019;p27"/>
              <p:cNvSpPr/>
              <p:nvPr/>
            </p:nvSpPr>
            <p:spPr>
              <a:xfrm>
                <a:off x="2593440" y="441000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168" y="104"/>
                    </a:moveTo>
                    <a:cubicBezTo>
                      <a:pt x="158" y="150"/>
                      <a:pt x="113" y="179"/>
                      <a:pt x="67" y="169"/>
                    </a:cubicBezTo>
                    <a:cubicBezTo>
                      <a:pt x="21" y="159"/>
                      <a:pt x="-8" y="114"/>
                      <a:pt x="2" y="68"/>
                    </a:cubicBezTo>
                    <a:cubicBezTo>
                      <a:pt x="11" y="22"/>
                      <a:pt x="56" y="-7"/>
                      <a:pt x="103" y="2"/>
                    </a:cubicBezTo>
                    <a:cubicBezTo>
                      <a:pt x="149" y="12"/>
                      <a:pt x="178" y="57"/>
                      <a:pt x="168" y="103"/>
                    </a:cubicBezTo>
                    <a:lnTo>
                      <a:pt x="168" y="10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20" name="Google Shape;2020;p27"/>
            <p:cNvGrpSpPr/>
            <p:nvPr/>
          </p:nvGrpSpPr>
          <p:grpSpPr>
            <a:xfrm>
              <a:off x="8015516" y="4097385"/>
              <a:ext cx="2070645" cy="2081369"/>
              <a:chOff x="1705680" y="425160"/>
              <a:chExt cx="1529280" cy="1537200"/>
            </a:xfrm>
          </p:grpSpPr>
          <p:sp>
            <p:nvSpPr>
              <p:cNvPr id="2021" name="Google Shape;2021;p27"/>
              <p:cNvSpPr/>
              <p:nvPr/>
            </p:nvSpPr>
            <p:spPr>
              <a:xfrm>
                <a:off x="2453040" y="1176120"/>
                <a:ext cx="35280" cy="35280"/>
              </a:xfrm>
              <a:custGeom>
                <a:rect b="b" l="l" r="r" t="t"/>
                <a:pathLst>
                  <a:path extrusionOk="0" h="98" w="98">
                    <a:moveTo>
                      <a:pt x="98" y="49"/>
                    </a:moveTo>
                    <a:cubicBezTo>
                      <a:pt x="98" y="76"/>
                      <a:pt x="76" y="98"/>
                      <a:pt x="49" y="98"/>
                    </a:cubicBezTo>
                    <a:cubicBezTo>
                      <a:pt x="21" y="98"/>
                      <a:pt x="0" y="76"/>
                      <a:pt x="0" y="49"/>
                    </a:cubicBezTo>
                    <a:cubicBezTo>
                      <a:pt x="0" y="22"/>
                      <a:pt x="22" y="0"/>
                      <a:pt x="49" y="0"/>
                    </a:cubicBezTo>
                    <a:cubicBezTo>
                      <a:pt x="75" y="0"/>
                      <a:pt x="98" y="22"/>
                      <a:pt x="98" y="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2" name="Google Shape;2022;p27"/>
              <p:cNvSpPr/>
              <p:nvPr/>
            </p:nvSpPr>
            <p:spPr>
              <a:xfrm>
                <a:off x="2462040" y="1114920"/>
                <a:ext cx="16920" cy="16560"/>
              </a:xfrm>
              <a:custGeom>
                <a:rect b="b" l="l" r="r" t="t"/>
                <a:pathLst>
                  <a:path extrusionOk="0" h="46" w="47">
                    <a:moveTo>
                      <a:pt x="47" y="23"/>
                    </a:moveTo>
                    <a:cubicBezTo>
                      <a:pt x="47" y="36"/>
                      <a:pt x="37" y="46"/>
                      <a:pt x="24" y="46"/>
                    </a:cubicBezTo>
                    <a:cubicBezTo>
                      <a:pt x="11" y="46"/>
                      <a:pt x="0" y="36"/>
                      <a:pt x="0" y="23"/>
                    </a:cubicBezTo>
                    <a:cubicBezTo>
                      <a:pt x="0" y="10"/>
                      <a:pt x="11" y="0"/>
                      <a:pt x="24" y="0"/>
                    </a:cubicBezTo>
                    <a:cubicBezTo>
                      <a:pt x="37" y="0"/>
                      <a:pt x="47" y="10"/>
                      <a:pt x="47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3" name="Google Shape;2023;p27"/>
              <p:cNvSpPr/>
              <p:nvPr/>
            </p:nvSpPr>
            <p:spPr>
              <a:xfrm>
                <a:off x="2401200" y="1149840"/>
                <a:ext cx="16560" cy="16920"/>
              </a:xfrm>
              <a:custGeom>
                <a:rect b="b" l="l" r="r" t="t"/>
                <a:pathLst>
                  <a:path extrusionOk="0" h="47" w="46">
                    <a:moveTo>
                      <a:pt x="35" y="4"/>
                    </a:moveTo>
                    <a:cubicBezTo>
                      <a:pt x="46" y="10"/>
                      <a:pt x="50" y="24"/>
                      <a:pt x="43" y="36"/>
                    </a:cubicBezTo>
                    <a:cubicBezTo>
                      <a:pt x="37" y="47"/>
                      <a:pt x="23" y="50"/>
                      <a:pt x="12" y="44"/>
                    </a:cubicBezTo>
                    <a:cubicBezTo>
                      <a:pt x="0" y="38"/>
                      <a:pt x="-3" y="23"/>
                      <a:pt x="3" y="12"/>
                    </a:cubicBezTo>
                    <a:cubicBezTo>
                      <a:pt x="9" y="1"/>
                      <a:pt x="24" y="-3"/>
                      <a:pt x="35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4" name="Google Shape;2024;p27"/>
              <p:cNvSpPr/>
              <p:nvPr/>
            </p:nvSpPr>
            <p:spPr>
              <a:xfrm>
                <a:off x="2401200" y="1220400"/>
                <a:ext cx="16560" cy="16920"/>
              </a:xfrm>
              <a:custGeom>
                <a:rect b="b" l="l" r="r" t="t"/>
                <a:pathLst>
                  <a:path extrusionOk="0" h="47" w="46">
                    <a:moveTo>
                      <a:pt x="12" y="3"/>
                    </a:moveTo>
                    <a:cubicBezTo>
                      <a:pt x="23" y="-3"/>
                      <a:pt x="37" y="1"/>
                      <a:pt x="43" y="12"/>
                    </a:cubicBezTo>
                    <a:cubicBezTo>
                      <a:pt x="50" y="23"/>
                      <a:pt x="46" y="37"/>
                      <a:pt x="35" y="44"/>
                    </a:cubicBezTo>
                    <a:cubicBezTo>
                      <a:pt x="24" y="50"/>
                      <a:pt x="9" y="46"/>
                      <a:pt x="3" y="35"/>
                    </a:cubicBezTo>
                    <a:cubicBezTo>
                      <a:pt x="-4" y="24"/>
                      <a:pt x="0" y="10"/>
                      <a:pt x="12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5" name="Google Shape;2025;p27"/>
              <p:cNvSpPr/>
              <p:nvPr/>
            </p:nvSpPr>
            <p:spPr>
              <a:xfrm>
                <a:off x="2462040" y="1255680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0" y="24"/>
                    </a:move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7" y="11"/>
                      <a:pt x="47" y="24"/>
                    </a:cubicBezTo>
                    <a:cubicBezTo>
                      <a:pt x="47" y="36"/>
                      <a:pt x="37" y="47"/>
                      <a:pt x="24" y="47"/>
                    </a:cubicBezTo>
                    <a:cubicBezTo>
                      <a:pt x="11" y="47"/>
                      <a:pt x="0" y="36"/>
                      <a:pt x="0" y="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6" name="Google Shape;2026;p27"/>
              <p:cNvSpPr/>
              <p:nvPr/>
            </p:nvSpPr>
            <p:spPr>
              <a:xfrm>
                <a:off x="2523240" y="1220400"/>
                <a:ext cx="16560" cy="16920"/>
              </a:xfrm>
              <a:custGeom>
                <a:rect b="b" l="l" r="r" t="t"/>
                <a:pathLst>
                  <a:path extrusionOk="0" h="47" w="46">
                    <a:moveTo>
                      <a:pt x="12" y="44"/>
                    </a:moveTo>
                    <a:cubicBezTo>
                      <a:pt x="0" y="37"/>
                      <a:pt x="-3" y="23"/>
                      <a:pt x="3" y="12"/>
                    </a:cubicBezTo>
                    <a:cubicBezTo>
                      <a:pt x="9" y="1"/>
                      <a:pt x="24" y="-3"/>
                      <a:pt x="35" y="3"/>
                    </a:cubicBezTo>
                    <a:cubicBezTo>
                      <a:pt x="46" y="10"/>
                      <a:pt x="50" y="24"/>
                      <a:pt x="43" y="35"/>
                    </a:cubicBezTo>
                    <a:cubicBezTo>
                      <a:pt x="37" y="46"/>
                      <a:pt x="23" y="50"/>
                      <a:pt x="12" y="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7" name="Google Shape;2027;p27"/>
              <p:cNvSpPr/>
              <p:nvPr/>
            </p:nvSpPr>
            <p:spPr>
              <a:xfrm>
                <a:off x="2523240" y="1149840"/>
                <a:ext cx="16560" cy="16920"/>
              </a:xfrm>
              <a:custGeom>
                <a:rect b="b" l="l" r="r" t="t"/>
                <a:pathLst>
                  <a:path extrusionOk="0" h="47" w="46">
                    <a:moveTo>
                      <a:pt x="35" y="44"/>
                    </a:moveTo>
                    <a:cubicBezTo>
                      <a:pt x="24" y="51"/>
                      <a:pt x="9" y="47"/>
                      <a:pt x="3" y="36"/>
                    </a:cubicBezTo>
                    <a:cubicBezTo>
                      <a:pt x="-3" y="24"/>
                      <a:pt x="0" y="10"/>
                      <a:pt x="12" y="4"/>
                    </a:cubicBezTo>
                    <a:cubicBezTo>
                      <a:pt x="23" y="-3"/>
                      <a:pt x="36" y="0"/>
                      <a:pt x="43" y="12"/>
                    </a:cubicBezTo>
                    <a:cubicBezTo>
                      <a:pt x="49" y="23"/>
                      <a:pt x="46" y="38"/>
                      <a:pt x="35" y="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8" name="Google Shape;2028;p27"/>
              <p:cNvSpPr/>
              <p:nvPr/>
            </p:nvSpPr>
            <p:spPr>
              <a:xfrm>
                <a:off x="2462040" y="1079640"/>
                <a:ext cx="16920" cy="16560"/>
              </a:xfrm>
              <a:custGeom>
                <a:rect b="b" l="l" r="r" t="t"/>
                <a:pathLst>
                  <a:path extrusionOk="0" h="46" w="47">
                    <a:moveTo>
                      <a:pt x="47" y="23"/>
                    </a:moveTo>
                    <a:cubicBezTo>
                      <a:pt x="47" y="36"/>
                      <a:pt x="37" y="46"/>
                      <a:pt x="24" y="46"/>
                    </a:cubicBezTo>
                    <a:cubicBezTo>
                      <a:pt x="11" y="46"/>
                      <a:pt x="0" y="36"/>
                      <a:pt x="0" y="23"/>
                    </a:cubicBezTo>
                    <a:cubicBezTo>
                      <a:pt x="0" y="10"/>
                      <a:pt x="11" y="0"/>
                      <a:pt x="24" y="0"/>
                    </a:cubicBezTo>
                    <a:cubicBezTo>
                      <a:pt x="37" y="0"/>
                      <a:pt x="47" y="10"/>
                      <a:pt x="47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9" name="Google Shape;2029;p27"/>
              <p:cNvSpPr/>
              <p:nvPr/>
            </p:nvSpPr>
            <p:spPr>
              <a:xfrm>
                <a:off x="2391840" y="1104840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42" y="9"/>
                    </a:moveTo>
                    <a:cubicBezTo>
                      <a:pt x="50" y="19"/>
                      <a:pt x="49" y="33"/>
                      <a:pt x="39" y="42"/>
                    </a:cubicBezTo>
                    <a:cubicBezTo>
                      <a:pt x="29" y="50"/>
                      <a:pt x="14" y="49"/>
                      <a:pt x="6" y="39"/>
                    </a:cubicBezTo>
                    <a:cubicBezTo>
                      <a:pt x="-2" y="29"/>
                      <a:pt x="-1" y="14"/>
                      <a:pt x="9" y="6"/>
                    </a:cubicBezTo>
                    <a:cubicBezTo>
                      <a:pt x="19" y="-2"/>
                      <a:pt x="34" y="-1"/>
                      <a:pt x="42" y="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0" name="Google Shape;2030;p27"/>
              <p:cNvSpPr/>
              <p:nvPr/>
            </p:nvSpPr>
            <p:spPr>
              <a:xfrm>
                <a:off x="2354400" y="1169640"/>
                <a:ext cx="16920" cy="16560"/>
              </a:xfrm>
              <a:custGeom>
                <a:rect b="b" l="l" r="r" t="t"/>
                <a:pathLst>
                  <a:path extrusionOk="0" h="46" w="47">
                    <a:moveTo>
                      <a:pt x="28" y="0"/>
                    </a:moveTo>
                    <a:cubicBezTo>
                      <a:pt x="41" y="3"/>
                      <a:pt x="50" y="15"/>
                      <a:pt x="47" y="27"/>
                    </a:cubicBezTo>
                    <a:cubicBezTo>
                      <a:pt x="45" y="40"/>
                      <a:pt x="33" y="49"/>
                      <a:pt x="20" y="46"/>
                    </a:cubicBezTo>
                    <a:cubicBezTo>
                      <a:pt x="8" y="44"/>
                      <a:pt x="-1" y="32"/>
                      <a:pt x="1" y="19"/>
                    </a:cubicBezTo>
                    <a:cubicBezTo>
                      <a:pt x="4" y="7"/>
                      <a:pt x="16" y="-2"/>
                      <a:pt x="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1" name="Google Shape;2031;p27"/>
              <p:cNvSpPr/>
              <p:nvPr/>
            </p:nvSpPr>
            <p:spPr>
              <a:xfrm>
                <a:off x="2367720" y="1243080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12" y="3"/>
                    </a:moveTo>
                    <a:cubicBezTo>
                      <a:pt x="23" y="-3"/>
                      <a:pt x="37" y="0"/>
                      <a:pt x="44" y="12"/>
                    </a:cubicBezTo>
                    <a:cubicBezTo>
                      <a:pt x="50" y="23"/>
                      <a:pt x="46" y="37"/>
                      <a:pt x="35" y="44"/>
                    </a:cubicBezTo>
                    <a:cubicBezTo>
                      <a:pt x="24" y="50"/>
                      <a:pt x="9" y="46"/>
                      <a:pt x="3" y="35"/>
                    </a:cubicBezTo>
                    <a:cubicBezTo>
                      <a:pt x="-4" y="24"/>
                      <a:pt x="1" y="10"/>
                      <a:pt x="11" y="3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2" name="Google Shape;2032;p27"/>
              <p:cNvSpPr/>
              <p:nvPr/>
            </p:nvSpPr>
            <p:spPr>
              <a:xfrm>
                <a:off x="2424960" y="1290960"/>
                <a:ext cx="16560" cy="16920"/>
              </a:xfrm>
              <a:custGeom>
                <a:rect b="b" l="l" r="r" t="t"/>
                <a:pathLst>
                  <a:path extrusionOk="0" h="47" w="46">
                    <a:moveTo>
                      <a:pt x="1" y="16"/>
                    </a:moveTo>
                    <a:cubicBezTo>
                      <a:pt x="6" y="3"/>
                      <a:pt x="19" y="-3"/>
                      <a:pt x="31" y="2"/>
                    </a:cubicBezTo>
                    <a:cubicBezTo>
                      <a:pt x="43" y="6"/>
                      <a:pt x="49" y="20"/>
                      <a:pt x="45" y="32"/>
                    </a:cubicBezTo>
                    <a:cubicBezTo>
                      <a:pt x="41" y="44"/>
                      <a:pt x="27" y="50"/>
                      <a:pt x="15" y="45"/>
                    </a:cubicBezTo>
                    <a:cubicBezTo>
                      <a:pt x="3" y="41"/>
                      <a:pt x="-3" y="28"/>
                      <a:pt x="1" y="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3" name="Google Shape;2033;p27"/>
              <p:cNvSpPr/>
              <p:nvPr/>
            </p:nvSpPr>
            <p:spPr>
              <a:xfrm>
                <a:off x="2499480" y="1290960"/>
                <a:ext cx="16560" cy="16560"/>
              </a:xfrm>
              <a:custGeom>
                <a:rect b="b" l="l" r="r" t="t"/>
                <a:pathLst>
                  <a:path extrusionOk="0" h="46" w="46">
                    <a:moveTo>
                      <a:pt x="1" y="32"/>
                    </a:moveTo>
                    <a:cubicBezTo>
                      <a:pt x="-3" y="19"/>
                      <a:pt x="3" y="6"/>
                      <a:pt x="15" y="2"/>
                    </a:cubicBezTo>
                    <a:cubicBezTo>
                      <a:pt x="27" y="-3"/>
                      <a:pt x="41" y="3"/>
                      <a:pt x="45" y="16"/>
                    </a:cubicBezTo>
                    <a:cubicBezTo>
                      <a:pt x="50" y="28"/>
                      <a:pt x="43" y="41"/>
                      <a:pt x="31" y="45"/>
                    </a:cubicBezTo>
                    <a:cubicBezTo>
                      <a:pt x="19" y="50"/>
                      <a:pt x="6" y="43"/>
                      <a:pt x="1" y="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4" name="Google Shape;2034;p27"/>
              <p:cNvSpPr/>
              <p:nvPr/>
            </p:nvSpPr>
            <p:spPr>
              <a:xfrm>
                <a:off x="2556360" y="1243080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12" y="44"/>
                    </a:moveTo>
                    <a:cubicBezTo>
                      <a:pt x="1" y="37"/>
                      <a:pt x="-3" y="23"/>
                      <a:pt x="4" y="12"/>
                    </a:cubicBezTo>
                    <a:cubicBezTo>
                      <a:pt x="10" y="1"/>
                      <a:pt x="24" y="-3"/>
                      <a:pt x="36" y="3"/>
                    </a:cubicBezTo>
                    <a:cubicBezTo>
                      <a:pt x="47" y="10"/>
                      <a:pt x="51" y="24"/>
                      <a:pt x="44" y="35"/>
                    </a:cubicBezTo>
                    <a:cubicBezTo>
                      <a:pt x="38" y="46"/>
                      <a:pt x="24" y="50"/>
                      <a:pt x="12" y="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5" name="Google Shape;2035;p27"/>
              <p:cNvSpPr/>
              <p:nvPr/>
            </p:nvSpPr>
            <p:spPr>
              <a:xfrm>
                <a:off x="2569320" y="1169280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28" y="47"/>
                    </a:moveTo>
                    <a:cubicBezTo>
                      <a:pt x="16" y="49"/>
                      <a:pt x="3" y="41"/>
                      <a:pt x="1" y="28"/>
                    </a:cubicBezTo>
                    <a:cubicBezTo>
                      <a:pt x="-1" y="16"/>
                      <a:pt x="7" y="4"/>
                      <a:pt x="20" y="1"/>
                    </a:cubicBezTo>
                    <a:cubicBezTo>
                      <a:pt x="33" y="-1"/>
                      <a:pt x="45" y="7"/>
                      <a:pt x="47" y="20"/>
                    </a:cubicBezTo>
                    <a:cubicBezTo>
                      <a:pt x="49" y="33"/>
                      <a:pt x="41" y="45"/>
                      <a:pt x="28" y="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6" name="Google Shape;2036;p27"/>
              <p:cNvSpPr/>
              <p:nvPr/>
            </p:nvSpPr>
            <p:spPr>
              <a:xfrm>
                <a:off x="2531880" y="1104840"/>
                <a:ext cx="17280" cy="16920"/>
              </a:xfrm>
              <a:custGeom>
                <a:rect b="b" l="l" r="r" t="t"/>
                <a:pathLst>
                  <a:path extrusionOk="0" h="47" w="48">
                    <a:moveTo>
                      <a:pt x="42" y="39"/>
                    </a:moveTo>
                    <a:cubicBezTo>
                      <a:pt x="34" y="49"/>
                      <a:pt x="19" y="50"/>
                      <a:pt x="9" y="42"/>
                    </a:cubicBezTo>
                    <a:cubicBezTo>
                      <a:pt x="-1" y="34"/>
                      <a:pt x="-2" y="19"/>
                      <a:pt x="6" y="9"/>
                    </a:cubicBezTo>
                    <a:cubicBezTo>
                      <a:pt x="15" y="-1"/>
                      <a:pt x="29" y="-2"/>
                      <a:pt x="39" y="6"/>
                    </a:cubicBezTo>
                    <a:cubicBezTo>
                      <a:pt x="49" y="14"/>
                      <a:pt x="51" y="29"/>
                      <a:pt x="42" y="3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7" name="Google Shape;2037;p27"/>
              <p:cNvSpPr/>
              <p:nvPr/>
            </p:nvSpPr>
            <p:spPr>
              <a:xfrm>
                <a:off x="2459520" y="986400"/>
                <a:ext cx="22320" cy="22680"/>
              </a:xfrm>
              <a:custGeom>
                <a:rect b="b" l="l" r="r" t="t"/>
                <a:pathLst>
                  <a:path extrusionOk="0" h="63" w="62">
                    <a:moveTo>
                      <a:pt x="62" y="32"/>
                    </a:moveTo>
                    <a:cubicBezTo>
                      <a:pt x="62" y="49"/>
                      <a:pt x="48" y="63"/>
                      <a:pt x="31" y="63"/>
                    </a:cubicBezTo>
                    <a:cubicBezTo>
                      <a:pt x="14" y="63"/>
                      <a:pt x="0" y="49"/>
                      <a:pt x="0" y="32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8" name="Google Shape;2038;p27"/>
              <p:cNvSpPr/>
              <p:nvPr/>
            </p:nvSpPr>
            <p:spPr>
              <a:xfrm>
                <a:off x="2392200" y="998280"/>
                <a:ext cx="22680" cy="22320"/>
              </a:xfrm>
              <a:custGeom>
                <a:rect b="b" l="l" r="r" t="t"/>
                <a:pathLst>
                  <a:path extrusionOk="0" h="62" w="63">
                    <a:moveTo>
                      <a:pt x="61" y="21"/>
                    </a:moveTo>
                    <a:cubicBezTo>
                      <a:pt x="67" y="37"/>
                      <a:pt x="59" y="55"/>
                      <a:pt x="42" y="61"/>
                    </a:cubicBezTo>
                    <a:cubicBezTo>
                      <a:pt x="26" y="66"/>
                      <a:pt x="8" y="58"/>
                      <a:pt x="2" y="42"/>
                    </a:cubicBezTo>
                    <a:cubicBezTo>
                      <a:pt x="-4" y="26"/>
                      <a:pt x="5" y="8"/>
                      <a:pt x="21" y="2"/>
                    </a:cubicBezTo>
                    <a:cubicBezTo>
                      <a:pt x="37" y="-4"/>
                      <a:pt x="55" y="4"/>
                      <a:pt x="61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9" name="Google Shape;2039;p27"/>
              <p:cNvSpPr/>
              <p:nvPr/>
            </p:nvSpPr>
            <p:spPr>
              <a:xfrm>
                <a:off x="2333520" y="1032480"/>
                <a:ext cx="22320" cy="22320"/>
              </a:xfrm>
              <a:custGeom>
                <a:rect b="b" l="l" r="r" t="t"/>
                <a:pathLst>
                  <a:path extrusionOk="0" h="62" w="62">
                    <a:moveTo>
                      <a:pt x="55" y="11"/>
                    </a:moveTo>
                    <a:cubicBezTo>
                      <a:pt x="66" y="24"/>
                      <a:pt x="64" y="44"/>
                      <a:pt x="51" y="55"/>
                    </a:cubicBezTo>
                    <a:cubicBezTo>
                      <a:pt x="38" y="66"/>
                      <a:pt x="18" y="64"/>
                      <a:pt x="7" y="51"/>
                    </a:cubicBezTo>
                    <a:cubicBezTo>
                      <a:pt x="-4" y="38"/>
                      <a:pt x="-2" y="18"/>
                      <a:pt x="11" y="7"/>
                    </a:cubicBezTo>
                    <a:cubicBezTo>
                      <a:pt x="24" y="-4"/>
                      <a:pt x="44" y="-2"/>
                      <a:pt x="55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0" name="Google Shape;2040;p27"/>
              <p:cNvSpPr/>
              <p:nvPr/>
            </p:nvSpPr>
            <p:spPr>
              <a:xfrm>
                <a:off x="2289600" y="1084320"/>
                <a:ext cx="22680" cy="22680"/>
              </a:xfrm>
              <a:custGeom>
                <a:rect b="b" l="l" r="r" t="t"/>
                <a:pathLst>
                  <a:path extrusionOk="0" h="63" w="63">
                    <a:moveTo>
                      <a:pt x="47" y="4"/>
                    </a:moveTo>
                    <a:cubicBezTo>
                      <a:pt x="62" y="13"/>
                      <a:pt x="67" y="32"/>
                      <a:pt x="59" y="47"/>
                    </a:cubicBezTo>
                    <a:cubicBezTo>
                      <a:pt x="50" y="62"/>
                      <a:pt x="31" y="67"/>
                      <a:pt x="16" y="59"/>
                    </a:cubicBezTo>
                    <a:cubicBezTo>
                      <a:pt x="1" y="50"/>
                      <a:pt x="-4" y="31"/>
                      <a:pt x="4" y="16"/>
                    </a:cubicBezTo>
                    <a:cubicBezTo>
                      <a:pt x="13" y="1"/>
                      <a:pt x="32" y="-4"/>
                      <a:pt x="47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1" name="Google Shape;2041;p27"/>
              <p:cNvSpPr/>
              <p:nvPr/>
            </p:nvSpPr>
            <p:spPr>
              <a:xfrm>
                <a:off x="2266200" y="1148040"/>
                <a:ext cx="22320" cy="22680"/>
              </a:xfrm>
              <a:custGeom>
                <a:rect b="b" l="l" r="r" t="t"/>
                <a:pathLst>
                  <a:path extrusionOk="0" h="63" w="62">
                    <a:moveTo>
                      <a:pt x="37" y="1"/>
                    </a:moveTo>
                    <a:cubicBezTo>
                      <a:pt x="54" y="4"/>
                      <a:pt x="65" y="21"/>
                      <a:pt x="62" y="38"/>
                    </a:cubicBezTo>
                    <a:cubicBezTo>
                      <a:pt x="59" y="55"/>
                      <a:pt x="43" y="66"/>
                      <a:pt x="26" y="63"/>
                    </a:cubicBezTo>
                    <a:cubicBezTo>
                      <a:pt x="9" y="60"/>
                      <a:pt x="-2" y="44"/>
                      <a:pt x="1" y="27"/>
                    </a:cubicBezTo>
                    <a:cubicBezTo>
                      <a:pt x="4" y="10"/>
                      <a:pt x="20" y="-2"/>
                      <a:pt x="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2" name="Google Shape;2042;p27"/>
              <p:cNvSpPr/>
              <p:nvPr/>
            </p:nvSpPr>
            <p:spPr>
              <a:xfrm>
                <a:off x="2266200" y="1216440"/>
                <a:ext cx="22320" cy="22320"/>
              </a:xfrm>
              <a:custGeom>
                <a:rect b="b" l="l" r="r" t="t"/>
                <a:pathLst>
                  <a:path extrusionOk="0" h="62" w="62">
                    <a:moveTo>
                      <a:pt x="26" y="1"/>
                    </a:moveTo>
                    <a:cubicBezTo>
                      <a:pt x="43" y="-2"/>
                      <a:pt x="59" y="9"/>
                      <a:pt x="62" y="26"/>
                    </a:cubicBezTo>
                    <a:cubicBezTo>
                      <a:pt x="65" y="43"/>
                      <a:pt x="54" y="59"/>
                      <a:pt x="37" y="62"/>
                    </a:cubicBezTo>
                    <a:cubicBezTo>
                      <a:pt x="20" y="65"/>
                      <a:pt x="4" y="54"/>
                      <a:pt x="1" y="37"/>
                    </a:cubicBezTo>
                    <a:cubicBezTo>
                      <a:pt x="-2" y="20"/>
                      <a:pt x="9" y="4"/>
                      <a:pt x="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3" name="Google Shape;2043;p27"/>
              <p:cNvSpPr/>
              <p:nvPr/>
            </p:nvSpPr>
            <p:spPr>
              <a:xfrm>
                <a:off x="2289600" y="1280160"/>
                <a:ext cx="22320" cy="22680"/>
              </a:xfrm>
              <a:custGeom>
                <a:rect b="b" l="l" r="r" t="t"/>
                <a:pathLst>
                  <a:path extrusionOk="0" h="63" w="62">
                    <a:moveTo>
                      <a:pt x="16" y="5"/>
                    </a:moveTo>
                    <a:cubicBezTo>
                      <a:pt x="30" y="-4"/>
                      <a:pt x="49" y="1"/>
                      <a:pt x="58" y="16"/>
                    </a:cubicBezTo>
                    <a:cubicBezTo>
                      <a:pt x="66" y="31"/>
                      <a:pt x="62" y="50"/>
                      <a:pt x="47" y="59"/>
                    </a:cubicBezTo>
                    <a:cubicBezTo>
                      <a:pt x="32" y="68"/>
                      <a:pt x="13" y="63"/>
                      <a:pt x="4" y="48"/>
                    </a:cubicBezTo>
                    <a:cubicBezTo>
                      <a:pt x="-4" y="33"/>
                      <a:pt x="1" y="14"/>
                      <a:pt x="15" y="5"/>
                    </a:cubicBezTo>
                    <a:lnTo>
                      <a:pt x="16" y="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4" name="Google Shape;2044;p27"/>
              <p:cNvSpPr/>
              <p:nvPr/>
            </p:nvSpPr>
            <p:spPr>
              <a:xfrm>
                <a:off x="2333160" y="1332360"/>
                <a:ext cx="22680" cy="22680"/>
              </a:xfrm>
              <a:custGeom>
                <a:rect b="b" l="l" r="r" t="t"/>
                <a:pathLst>
                  <a:path extrusionOk="0" h="63" w="63">
                    <a:moveTo>
                      <a:pt x="8" y="12"/>
                    </a:moveTo>
                    <a:cubicBezTo>
                      <a:pt x="19" y="-2"/>
                      <a:pt x="39" y="-3"/>
                      <a:pt x="52" y="8"/>
                    </a:cubicBezTo>
                    <a:cubicBezTo>
                      <a:pt x="65" y="19"/>
                      <a:pt x="67" y="38"/>
                      <a:pt x="56" y="52"/>
                    </a:cubicBezTo>
                    <a:cubicBezTo>
                      <a:pt x="44" y="65"/>
                      <a:pt x="25" y="67"/>
                      <a:pt x="12" y="56"/>
                    </a:cubicBezTo>
                    <a:cubicBezTo>
                      <a:pt x="-2" y="45"/>
                      <a:pt x="-3" y="25"/>
                      <a:pt x="8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5" name="Google Shape;2045;p27"/>
              <p:cNvSpPr/>
              <p:nvPr/>
            </p:nvSpPr>
            <p:spPr>
              <a:xfrm>
                <a:off x="2392200" y="1366560"/>
                <a:ext cx="22680" cy="22680"/>
              </a:xfrm>
              <a:custGeom>
                <a:rect b="b" l="l" r="r" t="t"/>
                <a:pathLst>
                  <a:path extrusionOk="0" h="63" w="63">
                    <a:moveTo>
                      <a:pt x="2" y="21"/>
                    </a:moveTo>
                    <a:cubicBezTo>
                      <a:pt x="8" y="4"/>
                      <a:pt x="26" y="-4"/>
                      <a:pt x="42" y="2"/>
                    </a:cubicBezTo>
                    <a:cubicBezTo>
                      <a:pt x="59" y="8"/>
                      <a:pt x="67" y="26"/>
                      <a:pt x="61" y="42"/>
                    </a:cubicBezTo>
                    <a:cubicBezTo>
                      <a:pt x="55" y="58"/>
                      <a:pt x="37" y="67"/>
                      <a:pt x="21" y="61"/>
                    </a:cubicBezTo>
                    <a:cubicBezTo>
                      <a:pt x="4" y="55"/>
                      <a:pt x="-4" y="37"/>
                      <a:pt x="2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6" name="Google Shape;2046;p27"/>
              <p:cNvSpPr/>
              <p:nvPr/>
            </p:nvSpPr>
            <p:spPr>
              <a:xfrm>
                <a:off x="2459160" y="1378440"/>
                <a:ext cx="22680" cy="22320"/>
              </a:xfrm>
              <a:custGeom>
                <a:rect b="b" l="l" r="r" t="t"/>
                <a:pathLst>
                  <a:path extrusionOk="0" h="62" w="63">
                    <a:moveTo>
                      <a:pt x="0" y="31"/>
                    </a:move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1"/>
                    </a:cubicBezTo>
                    <a:cubicBezTo>
                      <a:pt x="63" y="48"/>
                      <a:pt x="49" y="62"/>
                      <a:pt x="32" y="62"/>
                    </a:cubicBezTo>
                    <a:cubicBezTo>
                      <a:pt x="14" y="62"/>
                      <a:pt x="0" y="48"/>
                      <a:pt x="0" y="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7" name="Google Shape;2047;p27"/>
              <p:cNvSpPr/>
              <p:nvPr/>
            </p:nvSpPr>
            <p:spPr>
              <a:xfrm>
                <a:off x="2526120" y="1366560"/>
                <a:ext cx="22680" cy="22680"/>
              </a:xfrm>
              <a:custGeom>
                <a:rect b="b" l="l" r="r" t="t"/>
                <a:pathLst>
                  <a:path extrusionOk="0" h="63" w="63">
                    <a:moveTo>
                      <a:pt x="2" y="42"/>
                    </a:moveTo>
                    <a:cubicBezTo>
                      <a:pt x="-3" y="26"/>
                      <a:pt x="5" y="8"/>
                      <a:pt x="21" y="2"/>
                    </a:cubicBezTo>
                    <a:cubicBezTo>
                      <a:pt x="37" y="-4"/>
                      <a:pt x="55" y="4"/>
                      <a:pt x="61" y="21"/>
                    </a:cubicBezTo>
                    <a:cubicBezTo>
                      <a:pt x="67" y="37"/>
                      <a:pt x="59" y="55"/>
                      <a:pt x="42" y="61"/>
                    </a:cubicBezTo>
                    <a:cubicBezTo>
                      <a:pt x="26" y="67"/>
                      <a:pt x="8" y="58"/>
                      <a:pt x="2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8" name="Google Shape;2048;p27"/>
              <p:cNvSpPr/>
              <p:nvPr/>
            </p:nvSpPr>
            <p:spPr>
              <a:xfrm>
                <a:off x="2585160" y="1332360"/>
                <a:ext cx="22320" cy="22680"/>
              </a:xfrm>
              <a:custGeom>
                <a:rect b="b" l="l" r="r" t="t"/>
                <a:pathLst>
                  <a:path extrusionOk="0" h="63" w="62">
                    <a:moveTo>
                      <a:pt x="8" y="52"/>
                    </a:moveTo>
                    <a:cubicBezTo>
                      <a:pt x="-4" y="39"/>
                      <a:pt x="-2" y="19"/>
                      <a:pt x="11" y="8"/>
                    </a:cubicBezTo>
                    <a:cubicBezTo>
                      <a:pt x="25" y="-3"/>
                      <a:pt x="44" y="-2"/>
                      <a:pt x="55" y="12"/>
                    </a:cubicBezTo>
                    <a:cubicBezTo>
                      <a:pt x="66" y="25"/>
                      <a:pt x="65" y="45"/>
                      <a:pt x="52" y="56"/>
                    </a:cubicBezTo>
                    <a:cubicBezTo>
                      <a:pt x="38" y="67"/>
                      <a:pt x="18" y="65"/>
                      <a:pt x="7" y="52"/>
                    </a:cubicBezTo>
                    <a:lnTo>
                      <a:pt x="8" y="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9" name="Google Shape;2049;p27"/>
              <p:cNvSpPr/>
              <p:nvPr/>
            </p:nvSpPr>
            <p:spPr>
              <a:xfrm>
                <a:off x="2628720" y="1280160"/>
                <a:ext cx="22680" cy="22680"/>
              </a:xfrm>
              <a:custGeom>
                <a:rect b="b" l="l" r="r" t="t"/>
                <a:pathLst>
                  <a:path extrusionOk="0" h="63" w="63">
                    <a:moveTo>
                      <a:pt x="16" y="59"/>
                    </a:moveTo>
                    <a:cubicBezTo>
                      <a:pt x="2" y="50"/>
                      <a:pt x="-4" y="31"/>
                      <a:pt x="5" y="16"/>
                    </a:cubicBezTo>
                    <a:cubicBezTo>
                      <a:pt x="14" y="1"/>
                      <a:pt x="33" y="-4"/>
                      <a:pt x="48" y="5"/>
                    </a:cubicBezTo>
                    <a:cubicBezTo>
                      <a:pt x="63" y="13"/>
                      <a:pt x="68" y="33"/>
                      <a:pt x="59" y="48"/>
                    </a:cubicBezTo>
                    <a:cubicBezTo>
                      <a:pt x="50" y="62"/>
                      <a:pt x="32" y="68"/>
                      <a:pt x="16" y="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0" name="Google Shape;2050;p27"/>
              <p:cNvSpPr/>
              <p:nvPr/>
            </p:nvSpPr>
            <p:spPr>
              <a:xfrm>
                <a:off x="2652120" y="1216440"/>
                <a:ext cx="22320" cy="22320"/>
              </a:xfrm>
              <a:custGeom>
                <a:rect b="b" l="l" r="r" t="t"/>
                <a:pathLst>
                  <a:path extrusionOk="0" h="62" w="62">
                    <a:moveTo>
                      <a:pt x="26" y="62"/>
                    </a:moveTo>
                    <a:cubicBezTo>
                      <a:pt x="9" y="59"/>
                      <a:pt x="-2" y="43"/>
                      <a:pt x="1" y="26"/>
                    </a:cubicBezTo>
                    <a:cubicBezTo>
                      <a:pt x="4" y="9"/>
                      <a:pt x="20" y="-2"/>
                      <a:pt x="37" y="1"/>
                    </a:cubicBezTo>
                    <a:cubicBezTo>
                      <a:pt x="54" y="3"/>
                      <a:pt x="65" y="20"/>
                      <a:pt x="62" y="37"/>
                    </a:cubicBezTo>
                    <a:cubicBezTo>
                      <a:pt x="59" y="54"/>
                      <a:pt x="43" y="65"/>
                      <a:pt x="26" y="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2051;p27"/>
              <p:cNvSpPr/>
              <p:nvPr/>
            </p:nvSpPr>
            <p:spPr>
              <a:xfrm>
                <a:off x="2652120" y="1148040"/>
                <a:ext cx="22320" cy="22680"/>
              </a:xfrm>
              <a:custGeom>
                <a:rect b="b" l="l" r="r" t="t"/>
                <a:pathLst>
                  <a:path extrusionOk="0" h="63" w="62">
                    <a:moveTo>
                      <a:pt x="37" y="63"/>
                    </a:moveTo>
                    <a:cubicBezTo>
                      <a:pt x="20" y="66"/>
                      <a:pt x="4" y="55"/>
                      <a:pt x="1" y="38"/>
                    </a:cubicBezTo>
                    <a:cubicBezTo>
                      <a:pt x="-2" y="21"/>
                      <a:pt x="9" y="4"/>
                      <a:pt x="26" y="1"/>
                    </a:cubicBezTo>
                    <a:cubicBezTo>
                      <a:pt x="43" y="-2"/>
                      <a:pt x="60" y="10"/>
                      <a:pt x="62" y="27"/>
                    </a:cubicBezTo>
                    <a:cubicBezTo>
                      <a:pt x="65" y="44"/>
                      <a:pt x="54" y="60"/>
                      <a:pt x="37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2" name="Google Shape;2052;p27"/>
              <p:cNvSpPr/>
              <p:nvPr/>
            </p:nvSpPr>
            <p:spPr>
              <a:xfrm>
                <a:off x="2628720" y="1084320"/>
                <a:ext cx="22680" cy="22680"/>
              </a:xfrm>
              <a:custGeom>
                <a:rect b="b" l="l" r="r" t="t"/>
                <a:pathLst>
                  <a:path extrusionOk="0" h="63" w="63">
                    <a:moveTo>
                      <a:pt x="48" y="59"/>
                    </a:moveTo>
                    <a:cubicBezTo>
                      <a:pt x="33" y="67"/>
                      <a:pt x="14" y="62"/>
                      <a:pt x="5" y="47"/>
                    </a:cubicBezTo>
                    <a:cubicBezTo>
                      <a:pt x="-4" y="33"/>
                      <a:pt x="1" y="13"/>
                      <a:pt x="16" y="5"/>
                    </a:cubicBezTo>
                    <a:cubicBezTo>
                      <a:pt x="31" y="-4"/>
                      <a:pt x="50" y="1"/>
                      <a:pt x="59" y="16"/>
                    </a:cubicBezTo>
                    <a:cubicBezTo>
                      <a:pt x="68" y="31"/>
                      <a:pt x="63" y="50"/>
                      <a:pt x="47" y="59"/>
                    </a:cubicBezTo>
                    <a:lnTo>
                      <a:pt x="48" y="5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3" name="Google Shape;2053;p27"/>
              <p:cNvSpPr/>
              <p:nvPr/>
            </p:nvSpPr>
            <p:spPr>
              <a:xfrm>
                <a:off x="2585160" y="1032480"/>
                <a:ext cx="22680" cy="22320"/>
              </a:xfrm>
              <a:custGeom>
                <a:rect b="b" l="l" r="r" t="t"/>
                <a:pathLst>
                  <a:path extrusionOk="0" h="62" w="63">
                    <a:moveTo>
                      <a:pt x="56" y="51"/>
                    </a:moveTo>
                    <a:cubicBezTo>
                      <a:pt x="44" y="64"/>
                      <a:pt x="25" y="66"/>
                      <a:pt x="12" y="55"/>
                    </a:cubicBezTo>
                    <a:cubicBezTo>
                      <a:pt x="-2" y="44"/>
                      <a:pt x="-3" y="24"/>
                      <a:pt x="8" y="11"/>
                    </a:cubicBezTo>
                    <a:cubicBezTo>
                      <a:pt x="19" y="-2"/>
                      <a:pt x="39" y="-4"/>
                      <a:pt x="52" y="7"/>
                    </a:cubicBezTo>
                    <a:cubicBezTo>
                      <a:pt x="65" y="18"/>
                      <a:pt x="67" y="38"/>
                      <a:pt x="56" y="5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4" name="Google Shape;2054;p27"/>
              <p:cNvSpPr/>
              <p:nvPr/>
            </p:nvSpPr>
            <p:spPr>
              <a:xfrm>
                <a:off x="2526120" y="998280"/>
                <a:ext cx="22680" cy="22320"/>
              </a:xfrm>
              <a:custGeom>
                <a:rect b="b" l="l" r="r" t="t"/>
                <a:pathLst>
                  <a:path extrusionOk="0" h="62" w="63">
                    <a:moveTo>
                      <a:pt x="61" y="42"/>
                    </a:moveTo>
                    <a:cubicBezTo>
                      <a:pt x="55" y="58"/>
                      <a:pt x="37" y="66"/>
                      <a:pt x="21" y="61"/>
                    </a:cubicBezTo>
                    <a:cubicBezTo>
                      <a:pt x="5" y="55"/>
                      <a:pt x="-4" y="37"/>
                      <a:pt x="2" y="21"/>
                    </a:cubicBezTo>
                    <a:cubicBezTo>
                      <a:pt x="8" y="4"/>
                      <a:pt x="26" y="-4"/>
                      <a:pt x="42" y="2"/>
                    </a:cubicBezTo>
                    <a:cubicBezTo>
                      <a:pt x="59" y="8"/>
                      <a:pt x="67" y="26"/>
                      <a:pt x="61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5" name="Google Shape;2055;p27"/>
              <p:cNvSpPr/>
              <p:nvPr/>
            </p:nvSpPr>
            <p:spPr>
              <a:xfrm>
                <a:off x="2455200" y="84852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86" y="43"/>
                    </a:moveTo>
                    <a:cubicBezTo>
                      <a:pt x="86" y="66"/>
                      <a:pt x="66" y="86"/>
                      <a:pt x="43" y="86"/>
                    </a:cubicBezTo>
                    <a:cubicBezTo>
                      <a:pt x="19" y="86"/>
                      <a:pt x="0" y="66"/>
                      <a:pt x="0" y="43"/>
                    </a:cubicBez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6" y="19"/>
                      <a:pt x="86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6" name="Google Shape;2056;p27"/>
              <p:cNvSpPr/>
              <p:nvPr/>
            </p:nvSpPr>
            <p:spPr>
              <a:xfrm>
                <a:off x="2455200" y="848160"/>
                <a:ext cx="30960" cy="31320"/>
              </a:xfrm>
              <a:custGeom>
                <a:rect b="b" l="l" r="r" t="t"/>
                <a:pathLst>
                  <a:path extrusionOk="0" h="87" w="86">
                    <a:moveTo>
                      <a:pt x="85" y="35"/>
                    </a:moveTo>
                    <a:cubicBezTo>
                      <a:pt x="90" y="58"/>
                      <a:pt x="75" y="81"/>
                      <a:pt x="52" y="86"/>
                    </a:cubicBezTo>
                    <a:cubicBezTo>
                      <a:pt x="29" y="91"/>
                      <a:pt x="6" y="75"/>
                      <a:pt x="1" y="52"/>
                    </a:cubicBezTo>
                    <a:cubicBezTo>
                      <a:pt x="-4" y="28"/>
                      <a:pt x="11" y="6"/>
                      <a:pt x="34" y="1"/>
                    </a:cubicBezTo>
                    <a:cubicBezTo>
                      <a:pt x="57" y="-4"/>
                      <a:pt x="80" y="11"/>
                      <a:pt x="85" y="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7" name="Google Shape;2057;p27"/>
              <p:cNvSpPr/>
              <p:nvPr/>
            </p:nvSpPr>
            <p:spPr>
              <a:xfrm>
                <a:off x="2386440" y="855360"/>
                <a:ext cx="30960" cy="31320"/>
              </a:xfrm>
              <a:custGeom>
                <a:rect b="b" l="l" r="r" t="t"/>
                <a:pathLst>
                  <a:path extrusionOk="0" h="87" w="86">
                    <a:moveTo>
                      <a:pt x="82" y="26"/>
                    </a:moveTo>
                    <a:cubicBezTo>
                      <a:pt x="92" y="48"/>
                      <a:pt x="82" y="73"/>
                      <a:pt x="61" y="83"/>
                    </a:cubicBezTo>
                    <a:cubicBezTo>
                      <a:pt x="39" y="92"/>
                      <a:pt x="14" y="83"/>
                      <a:pt x="4" y="61"/>
                    </a:cubicBezTo>
                    <a:cubicBezTo>
                      <a:pt x="-6" y="39"/>
                      <a:pt x="4" y="14"/>
                      <a:pt x="26" y="4"/>
                    </a:cubicBezTo>
                    <a:cubicBezTo>
                      <a:pt x="47" y="-6"/>
                      <a:pt x="73" y="4"/>
                      <a:pt x="82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8" name="Google Shape;2058;p27"/>
              <p:cNvSpPr/>
              <p:nvPr/>
            </p:nvSpPr>
            <p:spPr>
              <a:xfrm>
                <a:off x="2320920" y="876600"/>
                <a:ext cx="30960" cy="31320"/>
              </a:xfrm>
              <a:custGeom>
                <a:rect b="b" l="l" r="r" t="t"/>
                <a:pathLst>
                  <a:path extrusionOk="0" h="87" w="86">
                    <a:moveTo>
                      <a:pt x="78" y="18"/>
                    </a:moveTo>
                    <a:cubicBezTo>
                      <a:pt x="92" y="38"/>
                      <a:pt x="87" y="65"/>
                      <a:pt x="68" y="79"/>
                    </a:cubicBezTo>
                    <a:cubicBezTo>
                      <a:pt x="49" y="93"/>
                      <a:pt x="22" y="88"/>
                      <a:pt x="8" y="69"/>
                    </a:cubicBezTo>
                    <a:cubicBezTo>
                      <a:pt x="-6" y="50"/>
                      <a:pt x="-1" y="23"/>
                      <a:pt x="18" y="9"/>
                    </a:cubicBezTo>
                    <a:cubicBezTo>
                      <a:pt x="37" y="-5"/>
                      <a:pt x="64" y="-1"/>
                      <a:pt x="78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9" name="Google Shape;2059;p27"/>
              <p:cNvSpPr/>
              <p:nvPr/>
            </p:nvSpPr>
            <p:spPr>
              <a:xfrm>
                <a:off x="2261160" y="91116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72" y="11"/>
                    </a:moveTo>
                    <a:cubicBezTo>
                      <a:pt x="90" y="27"/>
                      <a:pt x="91" y="55"/>
                      <a:pt x="75" y="72"/>
                    </a:cubicBezTo>
                    <a:cubicBezTo>
                      <a:pt x="59" y="90"/>
                      <a:pt x="32" y="91"/>
                      <a:pt x="14" y="75"/>
                    </a:cubicBezTo>
                    <a:cubicBezTo>
                      <a:pt x="-3" y="59"/>
                      <a:pt x="-5" y="32"/>
                      <a:pt x="11" y="15"/>
                    </a:cubicBezTo>
                    <a:cubicBezTo>
                      <a:pt x="27" y="-3"/>
                      <a:pt x="54" y="-4"/>
                      <a:pt x="72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0" name="Google Shape;2060;p27"/>
              <p:cNvSpPr/>
              <p:nvPr/>
            </p:nvSpPr>
            <p:spPr>
              <a:xfrm>
                <a:off x="2210040" y="95760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64" y="5"/>
                    </a:moveTo>
                    <a:cubicBezTo>
                      <a:pt x="85" y="17"/>
                      <a:pt x="92" y="43"/>
                      <a:pt x="80" y="64"/>
                    </a:cubicBezTo>
                    <a:cubicBezTo>
                      <a:pt x="68" y="84"/>
                      <a:pt x="42" y="92"/>
                      <a:pt x="21" y="80"/>
                    </a:cubicBezTo>
                    <a:cubicBezTo>
                      <a:pt x="1" y="68"/>
                      <a:pt x="-6" y="42"/>
                      <a:pt x="6" y="21"/>
                    </a:cubicBezTo>
                    <a:cubicBezTo>
                      <a:pt x="17" y="1"/>
                      <a:pt x="44" y="-6"/>
                      <a:pt x="64" y="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1" name="Google Shape;2061;p27"/>
              <p:cNvSpPr/>
              <p:nvPr/>
            </p:nvSpPr>
            <p:spPr>
              <a:xfrm>
                <a:off x="2169360" y="101304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57" y="3"/>
                    </a:moveTo>
                    <a:cubicBezTo>
                      <a:pt x="79" y="10"/>
                      <a:pt x="91" y="34"/>
                      <a:pt x="84" y="57"/>
                    </a:cubicBezTo>
                    <a:cubicBezTo>
                      <a:pt x="77" y="79"/>
                      <a:pt x="53" y="91"/>
                      <a:pt x="30" y="84"/>
                    </a:cubicBezTo>
                    <a:cubicBezTo>
                      <a:pt x="7" y="76"/>
                      <a:pt x="-6" y="52"/>
                      <a:pt x="2" y="30"/>
                    </a:cubicBezTo>
                    <a:cubicBezTo>
                      <a:pt x="9" y="7"/>
                      <a:pt x="34" y="-5"/>
                      <a:pt x="56" y="3"/>
                    </a:cubicBezTo>
                    <a:lnTo>
                      <a:pt x="57" y="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2" name="Google Shape;2062;p27"/>
              <p:cNvSpPr/>
              <p:nvPr/>
            </p:nvSpPr>
            <p:spPr>
              <a:xfrm>
                <a:off x="2141640" y="1076040"/>
                <a:ext cx="30600" cy="30960"/>
              </a:xfrm>
              <a:custGeom>
                <a:rect b="b" l="l" r="r" t="t"/>
                <a:pathLst>
                  <a:path extrusionOk="0" h="86" w="85">
                    <a:moveTo>
                      <a:pt x="47" y="1"/>
                    </a:moveTo>
                    <a:cubicBezTo>
                      <a:pt x="70" y="3"/>
                      <a:pt x="88" y="25"/>
                      <a:pt x="85" y="48"/>
                    </a:cubicBezTo>
                    <a:cubicBezTo>
                      <a:pt x="83" y="72"/>
                      <a:pt x="61" y="89"/>
                      <a:pt x="38" y="86"/>
                    </a:cubicBezTo>
                    <a:cubicBezTo>
                      <a:pt x="14" y="84"/>
                      <a:pt x="-3" y="63"/>
                      <a:pt x="0" y="39"/>
                    </a:cubicBezTo>
                    <a:cubicBezTo>
                      <a:pt x="2" y="15"/>
                      <a:pt x="23" y="-2"/>
                      <a:pt x="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3" name="Google Shape;2063;p27"/>
              <p:cNvSpPr/>
              <p:nvPr/>
            </p:nvSpPr>
            <p:spPr>
              <a:xfrm>
                <a:off x="2126880" y="114372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39" y="0"/>
                    </a:moveTo>
                    <a:cubicBezTo>
                      <a:pt x="63" y="-2"/>
                      <a:pt x="84" y="15"/>
                      <a:pt x="86" y="38"/>
                    </a:cubicBezTo>
                    <a:cubicBezTo>
                      <a:pt x="89" y="62"/>
                      <a:pt x="72" y="83"/>
                      <a:pt x="48" y="86"/>
                    </a:cubicBezTo>
                    <a:cubicBezTo>
                      <a:pt x="24" y="88"/>
                      <a:pt x="3" y="71"/>
                      <a:pt x="1" y="47"/>
                    </a:cubicBezTo>
                    <a:cubicBezTo>
                      <a:pt x="-2" y="24"/>
                      <a:pt x="15" y="3"/>
                      <a:pt x="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4" name="Google Shape;2064;p27"/>
              <p:cNvSpPr/>
              <p:nvPr/>
            </p:nvSpPr>
            <p:spPr>
              <a:xfrm>
                <a:off x="2126880" y="121248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30" y="3"/>
                    </a:moveTo>
                    <a:cubicBezTo>
                      <a:pt x="53" y="-5"/>
                      <a:pt x="77" y="8"/>
                      <a:pt x="84" y="30"/>
                    </a:cubicBezTo>
                    <a:cubicBezTo>
                      <a:pt x="92" y="53"/>
                      <a:pt x="79" y="77"/>
                      <a:pt x="57" y="84"/>
                    </a:cubicBezTo>
                    <a:cubicBezTo>
                      <a:pt x="34" y="92"/>
                      <a:pt x="10" y="79"/>
                      <a:pt x="3" y="57"/>
                    </a:cubicBezTo>
                    <a:cubicBezTo>
                      <a:pt x="-5" y="34"/>
                      <a:pt x="8" y="10"/>
                      <a:pt x="30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5" name="Google Shape;2065;p27"/>
              <p:cNvSpPr/>
              <p:nvPr/>
            </p:nvSpPr>
            <p:spPr>
              <a:xfrm>
                <a:off x="2141280" y="1280160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22" y="6"/>
                    </a:moveTo>
                    <a:cubicBezTo>
                      <a:pt x="43" y="-6"/>
                      <a:pt x="69" y="0"/>
                      <a:pt x="81" y="21"/>
                    </a:cubicBezTo>
                    <a:cubicBezTo>
                      <a:pt x="93" y="41"/>
                      <a:pt x="85" y="68"/>
                      <a:pt x="65" y="80"/>
                    </a:cubicBezTo>
                    <a:cubicBezTo>
                      <a:pt x="44" y="92"/>
                      <a:pt x="18" y="85"/>
                      <a:pt x="6" y="64"/>
                    </a:cubicBezTo>
                    <a:cubicBezTo>
                      <a:pt x="-6" y="44"/>
                      <a:pt x="1" y="17"/>
                      <a:pt x="22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6" name="Google Shape;2066;p27"/>
              <p:cNvSpPr/>
              <p:nvPr/>
            </p:nvSpPr>
            <p:spPr>
              <a:xfrm>
                <a:off x="2169360" y="1342800"/>
                <a:ext cx="30960" cy="31320"/>
              </a:xfrm>
              <a:custGeom>
                <a:rect b="b" l="l" r="r" t="t"/>
                <a:pathLst>
                  <a:path extrusionOk="0" h="87" w="86">
                    <a:moveTo>
                      <a:pt x="14" y="12"/>
                    </a:moveTo>
                    <a:cubicBezTo>
                      <a:pt x="32" y="-4"/>
                      <a:pt x="59" y="-3"/>
                      <a:pt x="75" y="15"/>
                    </a:cubicBezTo>
                    <a:cubicBezTo>
                      <a:pt x="91" y="33"/>
                      <a:pt x="90" y="60"/>
                      <a:pt x="72" y="76"/>
                    </a:cubicBezTo>
                    <a:cubicBezTo>
                      <a:pt x="54" y="92"/>
                      <a:pt x="27" y="90"/>
                      <a:pt x="11" y="73"/>
                    </a:cubicBezTo>
                    <a:cubicBezTo>
                      <a:pt x="-5" y="55"/>
                      <a:pt x="-3" y="28"/>
                      <a:pt x="14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7" name="Google Shape;2067;p27"/>
              <p:cNvSpPr/>
              <p:nvPr/>
            </p:nvSpPr>
            <p:spPr>
              <a:xfrm>
                <a:off x="2210040" y="1398600"/>
                <a:ext cx="30960" cy="31320"/>
              </a:xfrm>
              <a:custGeom>
                <a:rect b="b" l="l" r="r" t="t"/>
                <a:pathLst>
                  <a:path extrusionOk="0" h="87" w="86">
                    <a:moveTo>
                      <a:pt x="8" y="19"/>
                    </a:moveTo>
                    <a:cubicBezTo>
                      <a:pt x="22" y="-1"/>
                      <a:pt x="49" y="-5"/>
                      <a:pt x="68" y="9"/>
                    </a:cubicBezTo>
                    <a:cubicBezTo>
                      <a:pt x="87" y="23"/>
                      <a:pt x="92" y="50"/>
                      <a:pt x="78" y="69"/>
                    </a:cubicBezTo>
                    <a:cubicBezTo>
                      <a:pt x="64" y="88"/>
                      <a:pt x="37" y="93"/>
                      <a:pt x="18" y="78"/>
                    </a:cubicBezTo>
                    <a:cubicBezTo>
                      <a:pt x="-2" y="65"/>
                      <a:pt x="-6" y="38"/>
                      <a:pt x="8" y="18"/>
                    </a:cubicBezTo>
                    <a:lnTo>
                      <a:pt x="8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8" name="Google Shape;2068;p27"/>
              <p:cNvSpPr/>
              <p:nvPr/>
            </p:nvSpPr>
            <p:spPr>
              <a:xfrm>
                <a:off x="2261160" y="144504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4" y="26"/>
                    </a:moveTo>
                    <a:cubicBezTo>
                      <a:pt x="14" y="4"/>
                      <a:pt x="39" y="-6"/>
                      <a:pt x="61" y="4"/>
                    </a:cubicBezTo>
                    <a:cubicBezTo>
                      <a:pt x="82" y="13"/>
                      <a:pt x="92" y="39"/>
                      <a:pt x="82" y="61"/>
                    </a:cubicBezTo>
                    <a:cubicBezTo>
                      <a:pt x="73" y="82"/>
                      <a:pt x="47" y="92"/>
                      <a:pt x="26" y="82"/>
                    </a:cubicBezTo>
                    <a:cubicBezTo>
                      <a:pt x="4" y="73"/>
                      <a:pt x="-6" y="47"/>
                      <a:pt x="4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9" name="Google Shape;2069;p27"/>
              <p:cNvSpPr/>
              <p:nvPr/>
            </p:nvSpPr>
            <p:spPr>
              <a:xfrm>
                <a:off x="2320920" y="147960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1" y="34"/>
                    </a:moveTo>
                    <a:cubicBezTo>
                      <a:pt x="6" y="11"/>
                      <a:pt x="29" y="-4"/>
                      <a:pt x="52" y="1"/>
                    </a:cubicBezTo>
                    <a:cubicBezTo>
                      <a:pt x="75" y="6"/>
                      <a:pt x="90" y="28"/>
                      <a:pt x="85" y="52"/>
                    </a:cubicBezTo>
                    <a:cubicBezTo>
                      <a:pt x="80" y="75"/>
                      <a:pt x="57" y="90"/>
                      <a:pt x="34" y="85"/>
                    </a:cubicBezTo>
                    <a:cubicBezTo>
                      <a:pt x="11" y="80"/>
                      <a:pt x="-4" y="57"/>
                      <a:pt x="1" y="3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0" name="Google Shape;2070;p27"/>
              <p:cNvSpPr/>
              <p:nvPr/>
            </p:nvSpPr>
            <p:spPr>
              <a:xfrm>
                <a:off x="2386440" y="150084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0" y="43"/>
                    </a:moveTo>
                    <a:cubicBezTo>
                      <a:pt x="0" y="19"/>
                      <a:pt x="19" y="0"/>
                      <a:pt x="43" y="0"/>
                    </a:cubicBezTo>
                    <a:cubicBezTo>
                      <a:pt x="67" y="0"/>
                      <a:pt x="86" y="19"/>
                      <a:pt x="86" y="43"/>
                    </a:cubicBezTo>
                    <a:cubicBezTo>
                      <a:pt x="86" y="67"/>
                      <a:pt x="67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1" name="Google Shape;2071;p27"/>
              <p:cNvSpPr/>
              <p:nvPr/>
            </p:nvSpPr>
            <p:spPr>
              <a:xfrm>
                <a:off x="2455200" y="150804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1" y="52"/>
                    </a:moveTo>
                    <a:cubicBezTo>
                      <a:pt x="-4" y="29"/>
                      <a:pt x="10" y="6"/>
                      <a:pt x="34" y="1"/>
                    </a:cubicBezTo>
                    <a:cubicBezTo>
                      <a:pt x="57" y="-4"/>
                      <a:pt x="80" y="11"/>
                      <a:pt x="85" y="34"/>
                    </a:cubicBezTo>
                    <a:cubicBezTo>
                      <a:pt x="90" y="57"/>
                      <a:pt x="75" y="80"/>
                      <a:pt x="52" y="85"/>
                    </a:cubicBezTo>
                    <a:cubicBezTo>
                      <a:pt x="29" y="90"/>
                      <a:pt x="6" y="75"/>
                      <a:pt x="1" y="5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2" name="Google Shape;2072;p27"/>
              <p:cNvSpPr/>
              <p:nvPr/>
            </p:nvSpPr>
            <p:spPr>
              <a:xfrm>
                <a:off x="2523600" y="150084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4" y="61"/>
                    </a:moveTo>
                    <a:cubicBezTo>
                      <a:pt x="-6" y="39"/>
                      <a:pt x="4" y="13"/>
                      <a:pt x="26" y="4"/>
                    </a:cubicBezTo>
                    <a:cubicBezTo>
                      <a:pt x="48" y="-6"/>
                      <a:pt x="73" y="4"/>
                      <a:pt x="83" y="26"/>
                    </a:cubicBezTo>
                    <a:cubicBezTo>
                      <a:pt x="92" y="47"/>
                      <a:pt x="83" y="73"/>
                      <a:pt x="61" y="82"/>
                    </a:cubicBezTo>
                    <a:cubicBezTo>
                      <a:pt x="39" y="92"/>
                      <a:pt x="14" y="82"/>
                      <a:pt x="4" y="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3" name="Google Shape;2073;p27"/>
              <p:cNvSpPr/>
              <p:nvPr/>
            </p:nvSpPr>
            <p:spPr>
              <a:xfrm>
                <a:off x="2589120" y="1479240"/>
                <a:ext cx="30960" cy="31320"/>
              </a:xfrm>
              <a:custGeom>
                <a:rect b="b" l="l" r="r" t="t"/>
                <a:pathLst>
                  <a:path extrusionOk="0" h="87" w="86">
                    <a:moveTo>
                      <a:pt x="8" y="69"/>
                    </a:moveTo>
                    <a:cubicBezTo>
                      <a:pt x="-6" y="50"/>
                      <a:pt x="-1" y="23"/>
                      <a:pt x="18" y="9"/>
                    </a:cubicBezTo>
                    <a:cubicBezTo>
                      <a:pt x="37" y="-5"/>
                      <a:pt x="64" y="-1"/>
                      <a:pt x="78" y="19"/>
                    </a:cubicBezTo>
                    <a:cubicBezTo>
                      <a:pt x="92" y="38"/>
                      <a:pt x="88" y="65"/>
                      <a:pt x="69" y="79"/>
                    </a:cubicBezTo>
                    <a:cubicBezTo>
                      <a:pt x="50" y="93"/>
                      <a:pt x="23" y="88"/>
                      <a:pt x="8" y="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4" name="Google Shape;2074;p27"/>
              <p:cNvSpPr/>
              <p:nvPr/>
            </p:nvSpPr>
            <p:spPr>
              <a:xfrm>
                <a:off x="2648880" y="144504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15" y="75"/>
                    </a:moveTo>
                    <a:cubicBezTo>
                      <a:pt x="-3" y="59"/>
                      <a:pt x="-5" y="32"/>
                      <a:pt x="11" y="14"/>
                    </a:cubicBezTo>
                    <a:cubicBezTo>
                      <a:pt x="27" y="-3"/>
                      <a:pt x="54" y="-5"/>
                      <a:pt x="72" y="11"/>
                    </a:cubicBezTo>
                    <a:cubicBezTo>
                      <a:pt x="90" y="27"/>
                      <a:pt x="91" y="54"/>
                      <a:pt x="75" y="72"/>
                    </a:cubicBezTo>
                    <a:cubicBezTo>
                      <a:pt x="60" y="89"/>
                      <a:pt x="32" y="91"/>
                      <a:pt x="15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5" name="Google Shape;2075;p27"/>
              <p:cNvSpPr/>
              <p:nvPr/>
            </p:nvSpPr>
            <p:spPr>
              <a:xfrm>
                <a:off x="2700000" y="139896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22" y="80"/>
                    </a:moveTo>
                    <a:cubicBezTo>
                      <a:pt x="1" y="68"/>
                      <a:pt x="-6" y="42"/>
                      <a:pt x="6" y="22"/>
                    </a:cubicBezTo>
                    <a:cubicBezTo>
                      <a:pt x="18" y="1"/>
                      <a:pt x="44" y="-6"/>
                      <a:pt x="65" y="6"/>
                    </a:cubicBezTo>
                    <a:cubicBezTo>
                      <a:pt x="85" y="18"/>
                      <a:pt x="92" y="44"/>
                      <a:pt x="81" y="64"/>
                    </a:cubicBezTo>
                    <a:cubicBezTo>
                      <a:pt x="69" y="85"/>
                      <a:pt x="42" y="92"/>
                      <a:pt x="22" y="8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6" name="Google Shape;2076;p27"/>
              <p:cNvSpPr/>
              <p:nvPr/>
            </p:nvSpPr>
            <p:spPr>
              <a:xfrm>
                <a:off x="2740680" y="134316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30" y="84"/>
                    </a:moveTo>
                    <a:cubicBezTo>
                      <a:pt x="7" y="76"/>
                      <a:pt x="-6" y="52"/>
                      <a:pt x="2" y="30"/>
                    </a:cubicBezTo>
                    <a:cubicBezTo>
                      <a:pt x="9" y="7"/>
                      <a:pt x="34" y="-5"/>
                      <a:pt x="57" y="2"/>
                    </a:cubicBezTo>
                    <a:cubicBezTo>
                      <a:pt x="79" y="10"/>
                      <a:pt x="92" y="34"/>
                      <a:pt x="84" y="56"/>
                    </a:cubicBezTo>
                    <a:cubicBezTo>
                      <a:pt x="77" y="79"/>
                      <a:pt x="53" y="91"/>
                      <a:pt x="30" y="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7" name="Google Shape;2077;p27"/>
              <p:cNvSpPr/>
              <p:nvPr/>
            </p:nvSpPr>
            <p:spPr>
              <a:xfrm>
                <a:off x="2768760" y="128016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39" y="86"/>
                    </a:moveTo>
                    <a:cubicBezTo>
                      <a:pt x="15" y="83"/>
                      <a:pt x="-2" y="62"/>
                      <a:pt x="0" y="38"/>
                    </a:cubicBezTo>
                    <a:cubicBezTo>
                      <a:pt x="3" y="15"/>
                      <a:pt x="24" y="-2"/>
                      <a:pt x="48" y="0"/>
                    </a:cubicBezTo>
                    <a:cubicBezTo>
                      <a:pt x="71" y="2"/>
                      <a:pt x="88" y="24"/>
                      <a:pt x="86" y="47"/>
                    </a:cubicBezTo>
                    <a:cubicBezTo>
                      <a:pt x="84" y="71"/>
                      <a:pt x="62" y="88"/>
                      <a:pt x="39" y="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8" name="Google Shape;2078;p27"/>
              <p:cNvSpPr/>
              <p:nvPr/>
            </p:nvSpPr>
            <p:spPr>
              <a:xfrm>
                <a:off x="2783160" y="1212840"/>
                <a:ext cx="30960" cy="30600"/>
              </a:xfrm>
              <a:custGeom>
                <a:rect b="b" l="l" r="r" t="t"/>
                <a:pathLst>
                  <a:path extrusionOk="0" h="85" w="86">
                    <a:moveTo>
                      <a:pt x="48" y="85"/>
                    </a:moveTo>
                    <a:cubicBezTo>
                      <a:pt x="24" y="88"/>
                      <a:pt x="3" y="71"/>
                      <a:pt x="0" y="47"/>
                    </a:cubicBezTo>
                    <a:cubicBezTo>
                      <a:pt x="-2" y="24"/>
                      <a:pt x="15" y="3"/>
                      <a:pt x="39" y="0"/>
                    </a:cubicBezTo>
                    <a:cubicBezTo>
                      <a:pt x="62" y="-2"/>
                      <a:pt x="83" y="15"/>
                      <a:pt x="86" y="38"/>
                    </a:cubicBezTo>
                    <a:cubicBezTo>
                      <a:pt x="88" y="62"/>
                      <a:pt x="71" y="83"/>
                      <a:pt x="48" y="8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9" name="Google Shape;2079;p27"/>
              <p:cNvSpPr/>
              <p:nvPr/>
            </p:nvSpPr>
            <p:spPr>
              <a:xfrm>
                <a:off x="2783160" y="114372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56" y="84"/>
                    </a:moveTo>
                    <a:cubicBezTo>
                      <a:pt x="34" y="91"/>
                      <a:pt x="9" y="79"/>
                      <a:pt x="2" y="56"/>
                    </a:cubicBezTo>
                    <a:cubicBezTo>
                      <a:pt x="-5" y="34"/>
                      <a:pt x="7" y="10"/>
                      <a:pt x="30" y="2"/>
                    </a:cubicBezTo>
                    <a:cubicBezTo>
                      <a:pt x="52" y="-5"/>
                      <a:pt x="76" y="7"/>
                      <a:pt x="84" y="30"/>
                    </a:cubicBezTo>
                    <a:cubicBezTo>
                      <a:pt x="91" y="53"/>
                      <a:pt x="79" y="77"/>
                      <a:pt x="56" y="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0" name="Google Shape;2080;p27"/>
              <p:cNvSpPr/>
              <p:nvPr/>
            </p:nvSpPr>
            <p:spPr>
              <a:xfrm>
                <a:off x="2768760" y="1076040"/>
                <a:ext cx="30960" cy="31320"/>
              </a:xfrm>
              <a:custGeom>
                <a:rect b="b" l="l" r="r" t="t"/>
                <a:pathLst>
                  <a:path extrusionOk="0" h="87" w="86">
                    <a:moveTo>
                      <a:pt x="65" y="81"/>
                    </a:moveTo>
                    <a:cubicBezTo>
                      <a:pt x="44" y="93"/>
                      <a:pt x="18" y="86"/>
                      <a:pt x="6" y="65"/>
                    </a:cubicBezTo>
                    <a:cubicBezTo>
                      <a:pt x="-6" y="45"/>
                      <a:pt x="1" y="18"/>
                      <a:pt x="22" y="6"/>
                    </a:cubicBezTo>
                    <a:cubicBezTo>
                      <a:pt x="42" y="-5"/>
                      <a:pt x="68" y="1"/>
                      <a:pt x="80" y="22"/>
                    </a:cubicBezTo>
                    <a:cubicBezTo>
                      <a:pt x="92" y="43"/>
                      <a:pt x="85" y="69"/>
                      <a:pt x="65" y="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1" name="Google Shape;2081;p27"/>
              <p:cNvSpPr/>
              <p:nvPr/>
            </p:nvSpPr>
            <p:spPr>
              <a:xfrm>
                <a:off x="2740680" y="101340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72" y="75"/>
                    </a:moveTo>
                    <a:cubicBezTo>
                      <a:pt x="54" y="91"/>
                      <a:pt x="27" y="89"/>
                      <a:pt x="11" y="72"/>
                    </a:cubicBezTo>
                    <a:cubicBezTo>
                      <a:pt x="-4" y="54"/>
                      <a:pt x="-3" y="27"/>
                      <a:pt x="15" y="11"/>
                    </a:cubicBezTo>
                    <a:cubicBezTo>
                      <a:pt x="32" y="-5"/>
                      <a:pt x="60" y="-4"/>
                      <a:pt x="75" y="14"/>
                    </a:cubicBezTo>
                    <a:cubicBezTo>
                      <a:pt x="91" y="32"/>
                      <a:pt x="90" y="59"/>
                      <a:pt x="72" y="74"/>
                    </a:cubicBezTo>
                    <a:lnTo>
                      <a:pt x="72" y="7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2" name="Google Shape;2082;p27"/>
              <p:cNvSpPr/>
              <p:nvPr/>
            </p:nvSpPr>
            <p:spPr>
              <a:xfrm>
                <a:off x="2700000" y="95724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78" y="69"/>
                    </a:moveTo>
                    <a:cubicBezTo>
                      <a:pt x="64" y="88"/>
                      <a:pt x="38" y="92"/>
                      <a:pt x="18" y="79"/>
                    </a:cubicBezTo>
                    <a:cubicBezTo>
                      <a:pt x="-1" y="65"/>
                      <a:pt x="-5" y="38"/>
                      <a:pt x="9" y="18"/>
                    </a:cubicBezTo>
                    <a:cubicBezTo>
                      <a:pt x="23" y="-1"/>
                      <a:pt x="50" y="-5"/>
                      <a:pt x="69" y="9"/>
                    </a:cubicBezTo>
                    <a:cubicBezTo>
                      <a:pt x="88" y="23"/>
                      <a:pt x="92" y="50"/>
                      <a:pt x="78" y="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3" name="Google Shape;2083;p27"/>
              <p:cNvSpPr/>
              <p:nvPr/>
            </p:nvSpPr>
            <p:spPr>
              <a:xfrm>
                <a:off x="2648880" y="91116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83" y="61"/>
                    </a:moveTo>
                    <a:cubicBezTo>
                      <a:pt x="73" y="83"/>
                      <a:pt x="48" y="92"/>
                      <a:pt x="26" y="83"/>
                    </a:cubicBezTo>
                    <a:cubicBezTo>
                      <a:pt x="4" y="73"/>
                      <a:pt x="-6" y="48"/>
                      <a:pt x="4" y="26"/>
                    </a:cubicBezTo>
                    <a:cubicBezTo>
                      <a:pt x="14" y="4"/>
                      <a:pt x="39" y="-6"/>
                      <a:pt x="61" y="4"/>
                    </a:cubicBezTo>
                    <a:cubicBezTo>
                      <a:pt x="83" y="14"/>
                      <a:pt x="92" y="39"/>
                      <a:pt x="83" y="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4" name="Google Shape;2084;p27"/>
              <p:cNvSpPr/>
              <p:nvPr/>
            </p:nvSpPr>
            <p:spPr>
              <a:xfrm>
                <a:off x="2589120" y="87696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85" y="52"/>
                    </a:moveTo>
                    <a:cubicBezTo>
                      <a:pt x="80" y="75"/>
                      <a:pt x="58" y="90"/>
                      <a:pt x="34" y="85"/>
                    </a:cubicBezTo>
                    <a:cubicBezTo>
                      <a:pt x="11" y="80"/>
                      <a:pt x="-4" y="57"/>
                      <a:pt x="1" y="34"/>
                    </a:cubicBezTo>
                    <a:cubicBezTo>
                      <a:pt x="6" y="11"/>
                      <a:pt x="29" y="-4"/>
                      <a:pt x="52" y="1"/>
                    </a:cubicBezTo>
                    <a:cubicBezTo>
                      <a:pt x="75" y="6"/>
                      <a:pt x="90" y="28"/>
                      <a:pt x="85" y="5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5" name="Google Shape;2085;p27"/>
              <p:cNvSpPr/>
              <p:nvPr/>
            </p:nvSpPr>
            <p:spPr>
              <a:xfrm>
                <a:off x="2523600" y="85572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86" y="43"/>
                    </a:moveTo>
                    <a:cubicBezTo>
                      <a:pt x="86" y="66"/>
                      <a:pt x="67" y="85"/>
                      <a:pt x="43" y="86"/>
                    </a:cubicBezTo>
                    <a:cubicBezTo>
                      <a:pt x="19" y="86"/>
                      <a:pt x="0" y="66"/>
                      <a:pt x="0" y="43"/>
                    </a:cubicBezTo>
                    <a:cubicBezTo>
                      <a:pt x="0" y="19"/>
                      <a:pt x="19" y="0"/>
                      <a:pt x="43" y="0"/>
                    </a:cubicBezTo>
                    <a:cubicBezTo>
                      <a:pt x="67" y="0"/>
                      <a:pt x="86" y="19"/>
                      <a:pt x="86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6" name="Google Shape;2086;p27"/>
              <p:cNvSpPr/>
              <p:nvPr/>
            </p:nvSpPr>
            <p:spPr>
              <a:xfrm>
                <a:off x="2444040" y="1640160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0" y="74"/>
                    </a:moveTo>
                    <a:cubicBezTo>
                      <a:pt x="0" y="34"/>
                      <a:pt x="33" y="0"/>
                      <a:pt x="74" y="0"/>
                    </a:cubicBezTo>
                    <a:cubicBezTo>
                      <a:pt x="115" y="0"/>
                      <a:pt x="147" y="34"/>
                      <a:pt x="147" y="74"/>
                    </a:cubicBezTo>
                    <a:cubicBezTo>
                      <a:pt x="147" y="115"/>
                      <a:pt x="114" y="148"/>
                      <a:pt x="74" y="148"/>
                    </a:cubicBezTo>
                    <a:cubicBezTo>
                      <a:pt x="33" y="148"/>
                      <a:pt x="0" y="115"/>
                      <a:pt x="0" y="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7" name="Google Shape;2087;p27"/>
              <p:cNvSpPr/>
              <p:nvPr/>
            </p:nvSpPr>
            <p:spPr>
              <a:xfrm>
                <a:off x="2444040" y="694080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147" y="73"/>
                    </a:moveTo>
                    <a:cubicBezTo>
                      <a:pt x="147" y="114"/>
                      <a:pt x="114" y="147"/>
                      <a:pt x="74" y="147"/>
                    </a:cubicBezTo>
                    <a:cubicBezTo>
                      <a:pt x="33" y="147"/>
                      <a:pt x="0" y="113"/>
                      <a:pt x="0" y="73"/>
                    </a:cubicBezTo>
                    <a:cubicBezTo>
                      <a:pt x="0" y="32"/>
                      <a:pt x="33" y="0"/>
                      <a:pt x="74" y="0"/>
                    </a:cubicBezTo>
                    <a:cubicBezTo>
                      <a:pt x="115" y="0"/>
                      <a:pt x="147" y="33"/>
                      <a:pt x="147" y="7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8" name="Google Shape;2088;p27"/>
              <p:cNvSpPr/>
              <p:nvPr/>
            </p:nvSpPr>
            <p:spPr>
              <a:xfrm>
                <a:off x="2345400" y="704160"/>
                <a:ext cx="53280" cy="52920"/>
              </a:xfrm>
              <a:custGeom>
                <a:rect b="b" l="l" r="r" t="t"/>
                <a:pathLst>
                  <a:path extrusionOk="0" h="147" w="148">
                    <a:moveTo>
                      <a:pt x="147" y="59"/>
                    </a:moveTo>
                    <a:cubicBezTo>
                      <a:pt x="155" y="99"/>
                      <a:pt x="130" y="138"/>
                      <a:pt x="90" y="146"/>
                    </a:cubicBezTo>
                    <a:cubicBezTo>
                      <a:pt x="50" y="154"/>
                      <a:pt x="11" y="129"/>
                      <a:pt x="2" y="89"/>
                    </a:cubicBezTo>
                    <a:cubicBezTo>
                      <a:pt x="-6" y="49"/>
                      <a:pt x="19" y="10"/>
                      <a:pt x="59" y="2"/>
                    </a:cubicBezTo>
                    <a:cubicBezTo>
                      <a:pt x="99" y="-7"/>
                      <a:pt x="138" y="19"/>
                      <a:pt x="147" y="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9" name="Google Shape;2089;p27"/>
              <p:cNvSpPr/>
              <p:nvPr/>
            </p:nvSpPr>
            <p:spPr>
              <a:xfrm>
                <a:off x="2251440" y="734760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141" y="44"/>
                    </a:moveTo>
                    <a:cubicBezTo>
                      <a:pt x="158" y="81"/>
                      <a:pt x="141" y="125"/>
                      <a:pt x="104" y="141"/>
                    </a:cubicBezTo>
                    <a:cubicBezTo>
                      <a:pt x="67" y="158"/>
                      <a:pt x="23" y="141"/>
                      <a:pt x="7" y="104"/>
                    </a:cubicBezTo>
                    <a:cubicBezTo>
                      <a:pt x="-10" y="67"/>
                      <a:pt x="7" y="23"/>
                      <a:pt x="44" y="7"/>
                    </a:cubicBezTo>
                    <a:cubicBezTo>
                      <a:pt x="81" y="-10"/>
                      <a:pt x="125" y="7"/>
                      <a:pt x="141" y="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0" name="Google Shape;2090;p27"/>
              <p:cNvSpPr/>
              <p:nvPr/>
            </p:nvSpPr>
            <p:spPr>
              <a:xfrm>
                <a:off x="2165760" y="784440"/>
                <a:ext cx="53280" cy="52920"/>
              </a:xfrm>
              <a:custGeom>
                <a:rect b="b" l="l" r="r" t="t"/>
                <a:pathLst>
                  <a:path extrusionOk="0" h="147" w="148">
                    <a:moveTo>
                      <a:pt x="134" y="30"/>
                    </a:moveTo>
                    <a:cubicBezTo>
                      <a:pt x="158" y="63"/>
                      <a:pt x="150" y="109"/>
                      <a:pt x="117" y="133"/>
                    </a:cubicBezTo>
                    <a:cubicBezTo>
                      <a:pt x="85" y="157"/>
                      <a:pt x="38" y="150"/>
                      <a:pt x="14" y="117"/>
                    </a:cubicBezTo>
                    <a:cubicBezTo>
                      <a:pt x="-10" y="84"/>
                      <a:pt x="-2" y="38"/>
                      <a:pt x="31" y="14"/>
                    </a:cubicBezTo>
                    <a:cubicBezTo>
                      <a:pt x="64" y="-10"/>
                      <a:pt x="110" y="-3"/>
                      <a:pt x="134" y="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1" name="Google Shape;2091;p27"/>
              <p:cNvSpPr/>
              <p:nvPr/>
            </p:nvSpPr>
            <p:spPr>
              <a:xfrm>
                <a:off x="2092320" y="850320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123" y="19"/>
                    </a:moveTo>
                    <a:cubicBezTo>
                      <a:pt x="153" y="47"/>
                      <a:pt x="156" y="93"/>
                      <a:pt x="129" y="123"/>
                    </a:cubicBezTo>
                    <a:cubicBezTo>
                      <a:pt x="101" y="154"/>
                      <a:pt x="55" y="156"/>
                      <a:pt x="25" y="129"/>
                    </a:cubicBezTo>
                    <a:cubicBezTo>
                      <a:pt x="-6" y="102"/>
                      <a:pt x="-8" y="55"/>
                      <a:pt x="19" y="25"/>
                    </a:cubicBezTo>
                    <a:cubicBezTo>
                      <a:pt x="46" y="-6"/>
                      <a:pt x="93" y="-8"/>
                      <a:pt x="123" y="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2" name="Google Shape;2092;p27"/>
              <p:cNvSpPr/>
              <p:nvPr/>
            </p:nvSpPr>
            <p:spPr>
              <a:xfrm>
                <a:off x="2034000" y="930600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111" y="10"/>
                    </a:moveTo>
                    <a:cubicBezTo>
                      <a:pt x="146" y="30"/>
                      <a:pt x="158" y="75"/>
                      <a:pt x="138" y="110"/>
                    </a:cubicBezTo>
                    <a:cubicBezTo>
                      <a:pt x="118" y="145"/>
                      <a:pt x="72" y="157"/>
                      <a:pt x="37" y="137"/>
                    </a:cubicBezTo>
                    <a:cubicBezTo>
                      <a:pt x="1" y="116"/>
                      <a:pt x="-10" y="72"/>
                      <a:pt x="11" y="37"/>
                    </a:cubicBezTo>
                    <a:cubicBezTo>
                      <a:pt x="31" y="1"/>
                      <a:pt x="76" y="-11"/>
                      <a:pt x="111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3" name="Google Shape;2093;p27"/>
              <p:cNvSpPr/>
              <p:nvPr/>
            </p:nvSpPr>
            <p:spPr>
              <a:xfrm>
                <a:off x="1993680" y="1020600"/>
                <a:ext cx="53280" cy="53280"/>
              </a:xfrm>
              <a:custGeom>
                <a:rect b="b" l="l" r="r" t="t"/>
                <a:pathLst>
                  <a:path extrusionOk="0" h="148" w="148">
                    <a:moveTo>
                      <a:pt x="97" y="4"/>
                    </a:moveTo>
                    <a:cubicBezTo>
                      <a:pt x="136" y="17"/>
                      <a:pt x="157" y="58"/>
                      <a:pt x="145" y="97"/>
                    </a:cubicBezTo>
                    <a:cubicBezTo>
                      <a:pt x="132" y="136"/>
                      <a:pt x="90" y="157"/>
                      <a:pt x="52" y="145"/>
                    </a:cubicBezTo>
                    <a:cubicBezTo>
                      <a:pt x="13" y="132"/>
                      <a:pt x="-8" y="90"/>
                      <a:pt x="4" y="52"/>
                    </a:cubicBezTo>
                    <a:cubicBezTo>
                      <a:pt x="17" y="13"/>
                      <a:pt x="59" y="-8"/>
                      <a:pt x="97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4" name="Google Shape;2094;p27"/>
              <p:cNvSpPr/>
              <p:nvPr/>
            </p:nvSpPr>
            <p:spPr>
              <a:xfrm>
                <a:off x="1973160" y="1117440"/>
                <a:ext cx="53280" cy="53280"/>
              </a:xfrm>
              <a:custGeom>
                <a:rect b="b" l="l" r="r" t="t"/>
                <a:pathLst>
                  <a:path extrusionOk="0" h="148" w="148">
                    <a:moveTo>
                      <a:pt x="82" y="1"/>
                    </a:moveTo>
                    <a:cubicBezTo>
                      <a:pt x="123" y="5"/>
                      <a:pt x="152" y="41"/>
                      <a:pt x="148" y="82"/>
                    </a:cubicBezTo>
                    <a:cubicBezTo>
                      <a:pt x="143" y="122"/>
                      <a:pt x="107" y="152"/>
                      <a:pt x="67" y="148"/>
                    </a:cubicBezTo>
                    <a:cubicBezTo>
                      <a:pt x="26" y="143"/>
                      <a:pt x="-3" y="107"/>
                      <a:pt x="1" y="67"/>
                    </a:cubicBezTo>
                    <a:cubicBezTo>
                      <a:pt x="5" y="26"/>
                      <a:pt x="41" y="-3"/>
                      <a:pt x="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5" name="Google Shape;2095;p27"/>
              <p:cNvSpPr/>
              <p:nvPr/>
            </p:nvSpPr>
            <p:spPr>
              <a:xfrm>
                <a:off x="1973160" y="1216440"/>
                <a:ext cx="53280" cy="52920"/>
              </a:xfrm>
              <a:custGeom>
                <a:rect b="b" l="l" r="r" t="t"/>
                <a:pathLst>
                  <a:path extrusionOk="0" h="147" w="148">
                    <a:moveTo>
                      <a:pt x="67" y="1"/>
                    </a:moveTo>
                    <a:cubicBezTo>
                      <a:pt x="107" y="-3"/>
                      <a:pt x="143" y="26"/>
                      <a:pt x="148" y="66"/>
                    </a:cubicBezTo>
                    <a:cubicBezTo>
                      <a:pt x="152" y="107"/>
                      <a:pt x="123" y="143"/>
                      <a:pt x="82" y="147"/>
                    </a:cubicBezTo>
                    <a:cubicBezTo>
                      <a:pt x="41" y="151"/>
                      <a:pt x="5" y="122"/>
                      <a:pt x="1" y="81"/>
                    </a:cubicBezTo>
                    <a:cubicBezTo>
                      <a:pt x="-3" y="41"/>
                      <a:pt x="26" y="5"/>
                      <a:pt x="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6" name="Google Shape;2096;p27"/>
              <p:cNvSpPr/>
              <p:nvPr/>
            </p:nvSpPr>
            <p:spPr>
              <a:xfrm>
                <a:off x="1993680" y="1313280"/>
                <a:ext cx="53280" cy="53280"/>
              </a:xfrm>
              <a:custGeom>
                <a:rect b="b" l="l" r="r" t="t"/>
                <a:pathLst>
                  <a:path extrusionOk="0" h="148" w="148">
                    <a:moveTo>
                      <a:pt x="52" y="4"/>
                    </a:moveTo>
                    <a:cubicBezTo>
                      <a:pt x="90" y="-9"/>
                      <a:pt x="132" y="12"/>
                      <a:pt x="145" y="51"/>
                    </a:cubicBezTo>
                    <a:cubicBezTo>
                      <a:pt x="157" y="90"/>
                      <a:pt x="136" y="132"/>
                      <a:pt x="97" y="144"/>
                    </a:cubicBezTo>
                    <a:cubicBezTo>
                      <a:pt x="59" y="157"/>
                      <a:pt x="17" y="135"/>
                      <a:pt x="4" y="97"/>
                    </a:cubicBezTo>
                    <a:cubicBezTo>
                      <a:pt x="-8" y="58"/>
                      <a:pt x="13" y="17"/>
                      <a:pt x="52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7" name="Google Shape;2097;p27"/>
              <p:cNvSpPr/>
              <p:nvPr/>
            </p:nvSpPr>
            <p:spPr>
              <a:xfrm>
                <a:off x="2034000" y="1403640"/>
                <a:ext cx="53280" cy="52920"/>
              </a:xfrm>
              <a:custGeom>
                <a:rect b="b" l="l" r="r" t="t"/>
                <a:pathLst>
                  <a:path extrusionOk="0" h="147" w="148">
                    <a:moveTo>
                      <a:pt x="37" y="10"/>
                    </a:moveTo>
                    <a:cubicBezTo>
                      <a:pt x="73" y="-10"/>
                      <a:pt x="118" y="2"/>
                      <a:pt x="138" y="37"/>
                    </a:cubicBezTo>
                    <a:cubicBezTo>
                      <a:pt x="158" y="72"/>
                      <a:pt x="147" y="117"/>
                      <a:pt x="111" y="138"/>
                    </a:cubicBezTo>
                    <a:cubicBezTo>
                      <a:pt x="76" y="158"/>
                      <a:pt x="31" y="146"/>
                      <a:pt x="11" y="111"/>
                    </a:cubicBezTo>
                    <a:cubicBezTo>
                      <a:pt x="-10" y="76"/>
                      <a:pt x="2" y="31"/>
                      <a:pt x="38" y="10"/>
                    </a:cubicBezTo>
                    <a:lnTo>
                      <a:pt x="37" y="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8" name="Google Shape;2098;p27"/>
              <p:cNvSpPr/>
              <p:nvPr/>
            </p:nvSpPr>
            <p:spPr>
              <a:xfrm>
                <a:off x="2092320" y="1483560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25" y="20"/>
                    </a:moveTo>
                    <a:cubicBezTo>
                      <a:pt x="55" y="-8"/>
                      <a:pt x="101" y="-5"/>
                      <a:pt x="129" y="25"/>
                    </a:cubicBezTo>
                    <a:cubicBezTo>
                      <a:pt x="156" y="55"/>
                      <a:pt x="153" y="102"/>
                      <a:pt x="123" y="129"/>
                    </a:cubicBezTo>
                    <a:cubicBezTo>
                      <a:pt x="93" y="156"/>
                      <a:pt x="46" y="154"/>
                      <a:pt x="19" y="124"/>
                    </a:cubicBezTo>
                    <a:cubicBezTo>
                      <a:pt x="-8" y="93"/>
                      <a:pt x="-6" y="47"/>
                      <a:pt x="25" y="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9" name="Google Shape;2099;p27"/>
              <p:cNvSpPr/>
              <p:nvPr/>
            </p:nvSpPr>
            <p:spPr>
              <a:xfrm>
                <a:off x="2165760" y="1549800"/>
                <a:ext cx="53280" cy="53280"/>
              </a:xfrm>
              <a:custGeom>
                <a:rect b="b" l="l" r="r" t="t"/>
                <a:pathLst>
                  <a:path extrusionOk="0" h="148" w="148">
                    <a:moveTo>
                      <a:pt x="14" y="31"/>
                    </a:moveTo>
                    <a:cubicBezTo>
                      <a:pt x="38" y="-2"/>
                      <a:pt x="85" y="-9"/>
                      <a:pt x="117" y="14"/>
                    </a:cubicBezTo>
                    <a:cubicBezTo>
                      <a:pt x="150" y="39"/>
                      <a:pt x="158" y="85"/>
                      <a:pt x="134" y="118"/>
                    </a:cubicBezTo>
                    <a:cubicBezTo>
                      <a:pt x="110" y="151"/>
                      <a:pt x="64" y="158"/>
                      <a:pt x="31" y="134"/>
                    </a:cubicBezTo>
                    <a:cubicBezTo>
                      <a:pt x="-2" y="110"/>
                      <a:pt x="-9" y="64"/>
                      <a:pt x="14" y="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0" name="Google Shape;2100;p27"/>
              <p:cNvSpPr/>
              <p:nvPr/>
            </p:nvSpPr>
            <p:spPr>
              <a:xfrm>
                <a:off x="2251440" y="1599480"/>
                <a:ext cx="53280" cy="52920"/>
              </a:xfrm>
              <a:custGeom>
                <a:rect b="b" l="l" r="r" t="t"/>
                <a:pathLst>
                  <a:path extrusionOk="0" h="147" w="148">
                    <a:moveTo>
                      <a:pt x="7" y="44"/>
                    </a:moveTo>
                    <a:cubicBezTo>
                      <a:pt x="23" y="6"/>
                      <a:pt x="67" y="-10"/>
                      <a:pt x="104" y="6"/>
                    </a:cubicBezTo>
                    <a:cubicBezTo>
                      <a:pt x="141" y="23"/>
                      <a:pt x="158" y="66"/>
                      <a:pt x="142" y="104"/>
                    </a:cubicBezTo>
                    <a:cubicBezTo>
                      <a:pt x="125" y="141"/>
                      <a:pt x="81" y="158"/>
                      <a:pt x="44" y="141"/>
                    </a:cubicBezTo>
                    <a:cubicBezTo>
                      <a:pt x="7" y="125"/>
                      <a:pt x="-10" y="81"/>
                      <a:pt x="7" y="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1" name="Google Shape;2101;p27"/>
              <p:cNvSpPr/>
              <p:nvPr/>
            </p:nvSpPr>
            <p:spPr>
              <a:xfrm>
                <a:off x="2345400" y="1629720"/>
                <a:ext cx="53280" cy="53280"/>
              </a:xfrm>
              <a:custGeom>
                <a:rect b="b" l="l" r="r" t="t"/>
                <a:pathLst>
                  <a:path extrusionOk="0" h="148" w="148">
                    <a:moveTo>
                      <a:pt x="2" y="59"/>
                    </a:moveTo>
                    <a:cubicBezTo>
                      <a:pt x="11" y="19"/>
                      <a:pt x="50" y="-6"/>
                      <a:pt x="90" y="2"/>
                    </a:cubicBezTo>
                    <a:cubicBezTo>
                      <a:pt x="129" y="11"/>
                      <a:pt x="155" y="50"/>
                      <a:pt x="146" y="90"/>
                    </a:cubicBezTo>
                    <a:cubicBezTo>
                      <a:pt x="138" y="130"/>
                      <a:pt x="99" y="155"/>
                      <a:pt x="59" y="147"/>
                    </a:cubicBezTo>
                    <a:cubicBezTo>
                      <a:pt x="19" y="138"/>
                      <a:pt x="-6" y="99"/>
                      <a:pt x="2" y="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2" name="Google Shape;2102;p27"/>
              <p:cNvSpPr/>
              <p:nvPr/>
            </p:nvSpPr>
            <p:spPr>
              <a:xfrm>
                <a:off x="2542320" y="1629720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2" y="90"/>
                    </a:moveTo>
                    <a:cubicBezTo>
                      <a:pt x="-6" y="50"/>
                      <a:pt x="19" y="10"/>
                      <a:pt x="59" y="2"/>
                    </a:cubicBezTo>
                    <a:cubicBezTo>
                      <a:pt x="98" y="-7"/>
                      <a:pt x="138" y="20"/>
                      <a:pt x="146" y="59"/>
                    </a:cubicBezTo>
                    <a:cubicBezTo>
                      <a:pt x="154" y="99"/>
                      <a:pt x="129" y="138"/>
                      <a:pt x="89" y="147"/>
                    </a:cubicBezTo>
                    <a:cubicBezTo>
                      <a:pt x="49" y="155"/>
                      <a:pt x="10" y="130"/>
                      <a:pt x="2" y="9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3" name="Google Shape;2103;p27"/>
              <p:cNvSpPr/>
              <p:nvPr/>
            </p:nvSpPr>
            <p:spPr>
              <a:xfrm>
                <a:off x="2636280" y="1599480"/>
                <a:ext cx="53280" cy="52920"/>
              </a:xfrm>
              <a:custGeom>
                <a:rect b="b" l="l" r="r" t="t"/>
                <a:pathLst>
                  <a:path extrusionOk="0" h="147" w="148">
                    <a:moveTo>
                      <a:pt x="7" y="104"/>
                    </a:moveTo>
                    <a:cubicBezTo>
                      <a:pt x="-10" y="66"/>
                      <a:pt x="7" y="23"/>
                      <a:pt x="44" y="6"/>
                    </a:cubicBezTo>
                    <a:cubicBezTo>
                      <a:pt x="82" y="-10"/>
                      <a:pt x="125" y="6"/>
                      <a:pt x="142" y="44"/>
                    </a:cubicBezTo>
                    <a:cubicBezTo>
                      <a:pt x="158" y="81"/>
                      <a:pt x="142" y="124"/>
                      <a:pt x="104" y="141"/>
                    </a:cubicBezTo>
                    <a:cubicBezTo>
                      <a:pt x="67" y="157"/>
                      <a:pt x="24" y="141"/>
                      <a:pt x="7" y="10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4" name="Google Shape;2104;p27"/>
              <p:cNvSpPr/>
              <p:nvPr/>
            </p:nvSpPr>
            <p:spPr>
              <a:xfrm>
                <a:off x="2722320" y="1549800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14" y="118"/>
                    </a:moveTo>
                    <a:cubicBezTo>
                      <a:pt x="-10" y="85"/>
                      <a:pt x="-3" y="39"/>
                      <a:pt x="30" y="15"/>
                    </a:cubicBezTo>
                    <a:cubicBezTo>
                      <a:pt x="63" y="-9"/>
                      <a:pt x="109" y="-2"/>
                      <a:pt x="133" y="31"/>
                    </a:cubicBezTo>
                    <a:cubicBezTo>
                      <a:pt x="157" y="64"/>
                      <a:pt x="150" y="110"/>
                      <a:pt x="117" y="134"/>
                    </a:cubicBezTo>
                    <a:cubicBezTo>
                      <a:pt x="84" y="158"/>
                      <a:pt x="38" y="151"/>
                      <a:pt x="14" y="1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5" name="Google Shape;2105;p27"/>
              <p:cNvSpPr/>
              <p:nvPr/>
            </p:nvSpPr>
            <p:spPr>
              <a:xfrm>
                <a:off x="2795760" y="1483560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24" y="129"/>
                    </a:moveTo>
                    <a:cubicBezTo>
                      <a:pt x="-6" y="102"/>
                      <a:pt x="-8" y="55"/>
                      <a:pt x="19" y="25"/>
                    </a:cubicBezTo>
                    <a:cubicBezTo>
                      <a:pt x="46" y="-5"/>
                      <a:pt x="93" y="-8"/>
                      <a:pt x="123" y="20"/>
                    </a:cubicBezTo>
                    <a:cubicBezTo>
                      <a:pt x="153" y="47"/>
                      <a:pt x="156" y="93"/>
                      <a:pt x="128" y="124"/>
                    </a:cubicBezTo>
                    <a:cubicBezTo>
                      <a:pt x="101" y="154"/>
                      <a:pt x="54" y="156"/>
                      <a:pt x="24" y="12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6" name="Google Shape;2106;p27"/>
              <p:cNvSpPr/>
              <p:nvPr/>
            </p:nvSpPr>
            <p:spPr>
              <a:xfrm>
                <a:off x="2853720" y="1403640"/>
                <a:ext cx="53280" cy="52920"/>
              </a:xfrm>
              <a:custGeom>
                <a:rect b="b" l="l" r="r" t="t"/>
                <a:pathLst>
                  <a:path extrusionOk="0" h="147" w="148">
                    <a:moveTo>
                      <a:pt x="37" y="138"/>
                    </a:moveTo>
                    <a:cubicBezTo>
                      <a:pt x="2" y="117"/>
                      <a:pt x="-10" y="72"/>
                      <a:pt x="10" y="37"/>
                    </a:cubicBezTo>
                    <a:cubicBezTo>
                      <a:pt x="30" y="2"/>
                      <a:pt x="76" y="-10"/>
                      <a:pt x="111" y="10"/>
                    </a:cubicBezTo>
                    <a:cubicBezTo>
                      <a:pt x="146" y="31"/>
                      <a:pt x="158" y="76"/>
                      <a:pt x="138" y="111"/>
                    </a:cubicBezTo>
                    <a:cubicBezTo>
                      <a:pt x="117" y="146"/>
                      <a:pt x="72" y="158"/>
                      <a:pt x="37" y="13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7" name="Google Shape;2107;p27"/>
              <p:cNvSpPr/>
              <p:nvPr/>
            </p:nvSpPr>
            <p:spPr>
              <a:xfrm>
                <a:off x="2894040" y="1313280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51" y="144"/>
                    </a:moveTo>
                    <a:cubicBezTo>
                      <a:pt x="12" y="132"/>
                      <a:pt x="-9" y="90"/>
                      <a:pt x="4" y="51"/>
                    </a:cubicBezTo>
                    <a:cubicBezTo>
                      <a:pt x="16" y="12"/>
                      <a:pt x="58" y="-9"/>
                      <a:pt x="97" y="4"/>
                    </a:cubicBezTo>
                    <a:cubicBezTo>
                      <a:pt x="135" y="16"/>
                      <a:pt x="156" y="58"/>
                      <a:pt x="144" y="97"/>
                    </a:cubicBezTo>
                    <a:cubicBezTo>
                      <a:pt x="131" y="135"/>
                      <a:pt x="90" y="156"/>
                      <a:pt x="51" y="1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8" name="Google Shape;2108;p27"/>
              <p:cNvSpPr/>
              <p:nvPr/>
            </p:nvSpPr>
            <p:spPr>
              <a:xfrm>
                <a:off x="2914560" y="1216440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66" y="147"/>
                    </a:moveTo>
                    <a:cubicBezTo>
                      <a:pt x="26" y="143"/>
                      <a:pt x="-4" y="107"/>
                      <a:pt x="1" y="66"/>
                    </a:cubicBezTo>
                    <a:cubicBezTo>
                      <a:pt x="5" y="26"/>
                      <a:pt x="41" y="-3"/>
                      <a:pt x="82" y="1"/>
                    </a:cubicBezTo>
                    <a:cubicBezTo>
                      <a:pt x="122" y="5"/>
                      <a:pt x="152" y="41"/>
                      <a:pt x="147" y="82"/>
                    </a:cubicBezTo>
                    <a:cubicBezTo>
                      <a:pt x="143" y="122"/>
                      <a:pt x="107" y="151"/>
                      <a:pt x="66" y="1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9" name="Google Shape;2109;p27"/>
              <p:cNvSpPr/>
              <p:nvPr/>
            </p:nvSpPr>
            <p:spPr>
              <a:xfrm>
                <a:off x="2914560" y="1117440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82" y="148"/>
                    </a:moveTo>
                    <a:cubicBezTo>
                      <a:pt x="41" y="152"/>
                      <a:pt x="5" y="123"/>
                      <a:pt x="1" y="82"/>
                    </a:cubicBezTo>
                    <a:cubicBezTo>
                      <a:pt x="-4" y="42"/>
                      <a:pt x="26" y="5"/>
                      <a:pt x="66" y="1"/>
                    </a:cubicBezTo>
                    <a:cubicBezTo>
                      <a:pt x="107" y="-3"/>
                      <a:pt x="143" y="26"/>
                      <a:pt x="147" y="67"/>
                    </a:cubicBezTo>
                    <a:cubicBezTo>
                      <a:pt x="152" y="107"/>
                      <a:pt x="122" y="143"/>
                      <a:pt x="82" y="1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0" name="Google Shape;2110;p27"/>
              <p:cNvSpPr/>
              <p:nvPr/>
            </p:nvSpPr>
            <p:spPr>
              <a:xfrm>
                <a:off x="2894040" y="1020600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97" y="145"/>
                    </a:moveTo>
                    <a:cubicBezTo>
                      <a:pt x="58" y="157"/>
                      <a:pt x="16" y="136"/>
                      <a:pt x="4" y="97"/>
                    </a:cubicBezTo>
                    <a:cubicBezTo>
                      <a:pt x="-9" y="59"/>
                      <a:pt x="12" y="17"/>
                      <a:pt x="51" y="4"/>
                    </a:cubicBezTo>
                    <a:cubicBezTo>
                      <a:pt x="90" y="-8"/>
                      <a:pt x="132" y="13"/>
                      <a:pt x="144" y="52"/>
                    </a:cubicBezTo>
                    <a:cubicBezTo>
                      <a:pt x="156" y="91"/>
                      <a:pt x="135" y="132"/>
                      <a:pt x="97" y="1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1" name="Google Shape;2111;p27"/>
              <p:cNvSpPr/>
              <p:nvPr/>
            </p:nvSpPr>
            <p:spPr>
              <a:xfrm>
                <a:off x="2853720" y="930240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111" y="138"/>
                    </a:moveTo>
                    <a:cubicBezTo>
                      <a:pt x="76" y="159"/>
                      <a:pt x="31" y="146"/>
                      <a:pt x="10" y="111"/>
                    </a:cubicBezTo>
                    <a:cubicBezTo>
                      <a:pt x="-10" y="76"/>
                      <a:pt x="2" y="31"/>
                      <a:pt x="37" y="10"/>
                    </a:cubicBezTo>
                    <a:cubicBezTo>
                      <a:pt x="73" y="-10"/>
                      <a:pt x="118" y="2"/>
                      <a:pt x="138" y="37"/>
                    </a:cubicBezTo>
                    <a:cubicBezTo>
                      <a:pt x="158" y="73"/>
                      <a:pt x="146" y="118"/>
                      <a:pt x="111" y="13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2" name="Google Shape;2112;p27"/>
              <p:cNvSpPr/>
              <p:nvPr/>
            </p:nvSpPr>
            <p:spPr>
              <a:xfrm>
                <a:off x="2795400" y="850320"/>
                <a:ext cx="53280" cy="53280"/>
              </a:xfrm>
              <a:custGeom>
                <a:rect b="b" l="l" r="r" t="t"/>
                <a:pathLst>
                  <a:path extrusionOk="0" h="148" w="148">
                    <a:moveTo>
                      <a:pt x="124" y="129"/>
                    </a:moveTo>
                    <a:cubicBezTo>
                      <a:pt x="94" y="156"/>
                      <a:pt x="47" y="154"/>
                      <a:pt x="20" y="124"/>
                    </a:cubicBezTo>
                    <a:cubicBezTo>
                      <a:pt x="-8" y="93"/>
                      <a:pt x="-6" y="46"/>
                      <a:pt x="25" y="19"/>
                    </a:cubicBezTo>
                    <a:cubicBezTo>
                      <a:pt x="55" y="-9"/>
                      <a:pt x="102" y="-5"/>
                      <a:pt x="129" y="25"/>
                    </a:cubicBezTo>
                    <a:cubicBezTo>
                      <a:pt x="157" y="55"/>
                      <a:pt x="154" y="102"/>
                      <a:pt x="124" y="12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3" name="Google Shape;2113;p27"/>
              <p:cNvSpPr/>
              <p:nvPr/>
            </p:nvSpPr>
            <p:spPr>
              <a:xfrm>
                <a:off x="2722320" y="784440"/>
                <a:ext cx="52560" cy="52920"/>
              </a:xfrm>
              <a:custGeom>
                <a:rect b="b" l="l" r="r" t="t"/>
                <a:pathLst>
                  <a:path extrusionOk="0" h="147" w="146">
                    <a:moveTo>
                      <a:pt x="133" y="116"/>
                    </a:moveTo>
                    <a:cubicBezTo>
                      <a:pt x="109" y="150"/>
                      <a:pt x="63" y="157"/>
                      <a:pt x="30" y="133"/>
                    </a:cubicBezTo>
                    <a:cubicBezTo>
                      <a:pt x="-3" y="109"/>
                      <a:pt x="-10" y="63"/>
                      <a:pt x="14" y="30"/>
                    </a:cubicBezTo>
                    <a:cubicBezTo>
                      <a:pt x="38" y="-3"/>
                      <a:pt x="84" y="-10"/>
                      <a:pt x="116" y="14"/>
                    </a:cubicBezTo>
                    <a:cubicBezTo>
                      <a:pt x="149" y="38"/>
                      <a:pt x="156" y="84"/>
                      <a:pt x="133" y="117"/>
                    </a:cubicBezTo>
                    <a:lnTo>
                      <a:pt x="133" y="11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4" name="Google Shape;2114;p27"/>
              <p:cNvSpPr/>
              <p:nvPr/>
            </p:nvSpPr>
            <p:spPr>
              <a:xfrm>
                <a:off x="2636280" y="734760"/>
                <a:ext cx="53280" cy="52920"/>
              </a:xfrm>
              <a:custGeom>
                <a:rect b="b" l="l" r="r" t="t"/>
                <a:pathLst>
                  <a:path extrusionOk="0" h="147" w="148">
                    <a:moveTo>
                      <a:pt x="142" y="104"/>
                    </a:moveTo>
                    <a:cubicBezTo>
                      <a:pt x="125" y="141"/>
                      <a:pt x="82" y="158"/>
                      <a:pt x="44" y="141"/>
                    </a:cubicBezTo>
                    <a:cubicBezTo>
                      <a:pt x="7" y="125"/>
                      <a:pt x="-10" y="81"/>
                      <a:pt x="7" y="44"/>
                    </a:cubicBezTo>
                    <a:cubicBezTo>
                      <a:pt x="24" y="7"/>
                      <a:pt x="67" y="-10"/>
                      <a:pt x="104" y="6"/>
                    </a:cubicBezTo>
                    <a:cubicBezTo>
                      <a:pt x="141" y="23"/>
                      <a:pt x="158" y="67"/>
                      <a:pt x="142" y="10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5" name="Google Shape;2115;p27"/>
              <p:cNvSpPr/>
              <p:nvPr/>
            </p:nvSpPr>
            <p:spPr>
              <a:xfrm>
                <a:off x="2542320" y="704160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146" y="89"/>
                    </a:moveTo>
                    <a:cubicBezTo>
                      <a:pt x="138" y="129"/>
                      <a:pt x="98" y="154"/>
                      <a:pt x="59" y="146"/>
                    </a:cubicBezTo>
                    <a:cubicBezTo>
                      <a:pt x="19" y="137"/>
                      <a:pt x="-7" y="98"/>
                      <a:pt x="2" y="58"/>
                    </a:cubicBezTo>
                    <a:cubicBezTo>
                      <a:pt x="10" y="18"/>
                      <a:pt x="49" y="-7"/>
                      <a:pt x="89" y="2"/>
                    </a:cubicBezTo>
                    <a:cubicBezTo>
                      <a:pt x="129" y="10"/>
                      <a:pt x="154" y="49"/>
                      <a:pt x="146" y="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6" name="Google Shape;2116;p27"/>
              <p:cNvSpPr/>
              <p:nvPr/>
            </p:nvSpPr>
            <p:spPr>
              <a:xfrm>
                <a:off x="2441880" y="56628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59" y="80"/>
                    </a:moveTo>
                    <a:cubicBezTo>
                      <a:pt x="159" y="124"/>
                      <a:pt x="124" y="159"/>
                      <a:pt x="80" y="159"/>
                    </a:cubicBezTo>
                    <a:cubicBezTo>
                      <a:pt x="36" y="159"/>
                      <a:pt x="0" y="124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124" y="0"/>
                      <a:pt x="159" y="36"/>
                      <a:pt x="159" y="8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7" name="Google Shape;2117;p27"/>
              <p:cNvSpPr/>
              <p:nvPr/>
            </p:nvSpPr>
            <p:spPr>
              <a:xfrm>
                <a:off x="2317680" y="57960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57" y="63"/>
                    </a:moveTo>
                    <a:cubicBezTo>
                      <a:pt x="166" y="106"/>
                      <a:pt x="139" y="148"/>
                      <a:pt x="96" y="157"/>
                    </a:cubicBezTo>
                    <a:cubicBezTo>
                      <a:pt x="53" y="166"/>
                      <a:pt x="11" y="139"/>
                      <a:pt x="2" y="96"/>
                    </a:cubicBezTo>
                    <a:cubicBezTo>
                      <a:pt x="-7" y="53"/>
                      <a:pt x="20" y="11"/>
                      <a:pt x="63" y="2"/>
                    </a:cubicBezTo>
                    <a:cubicBezTo>
                      <a:pt x="106" y="-8"/>
                      <a:pt x="148" y="20"/>
                      <a:pt x="157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8" name="Google Shape;2118;p27"/>
              <p:cNvSpPr/>
              <p:nvPr/>
            </p:nvSpPr>
            <p:spPr>
              <a:xfrm>
                <a:off x="2198520" y="61812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52" y="47"/>
                    </a:moveTo>
                    <a:cubicBezTo>
                      <a:pt x="170" y="87"/>
                      <a:pt x="152" y="134"/>
                      <a:pt x="112" y="152"/>
                    </a:cubicBezTo>
                    <a:cubicBezTo>
                      <a:pt x="72" y="170"/>
                      <a:pt x="25" y="152"/>
                      <a:pt x="7" y="112"/>
                    </a:cubicBezTo>
                    <a:cubicBezTo>
                      <a:pt x="-11" y="72"/>
                      <a:pt x="7" y="25"/>
                      <a:pt x="47" y="7"/>
                    </a:cubicBezTo>
                    <a:cubicBezTo>
                      <a:pt x="87" y="-11"/>
                      <a:pt x="134" y="7"/>
                      <a:pt x="152" y="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9" name="Google Shape;2119;p27"/>
              <p:cNvSpPr/>
              <p:nvPr/>
            </p:nvSpPr>
            <p:spPr>
              <a:xfrm>
                <a:off x="2090160" y="680760"/>
                <a:ext cx="56880" cy="57240"/>
              </a:xfrm>
              <a:custGeom>
                <a:rect b="b" l="l" r="r" t="t"/>
                <a:pathLst>
                  <a:path extrusionOk="0" h="159" w="158">
                    <a:moveTo>
                      <a:pt x="144" y="33"/>
                    </a:moveTo>
                    <a:cubicBezTo>
                      <a:pt x="169" y="68"/>
                      <a:pt x="161" y="118"/>
                      <a:pt x="126" y="144"/>
                    </a:cubicBezTo>
                    <a:cubicBezTo>
                      <a:pt x="91" y="170"/>
                      <a:pt x="41" y="162"/>
                      <a:pt x="15" y="126"/>
                    </a:cubicBezTo>
                    <a:cubicBezTo>
                      <a:pt x="-11" y="91"/>
                      <a:pt x="-3" y="41"/>
                      <a:pt x="33" y="15"/>
                    </a:cubicBezTo>
                    <a:cubicBezTo>
                      <a:pt x="68" y="-11"/>
                      <a:pt x="118" y="-3"/>
                      <a:pt x="144" y="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0" name="Google Shape;2120;p27"/>
              <p:cNvSpPr/>
              <p:nvPr/>
            </p:nvSpPr>
            <p:spPr>
              <a:xfrm>
                <a:off x="1996920" y="764640"/>
                <a:ext cx="57240" cy="56880"/>
              </a:xfrm>
              <a:custGeom>
                <a:rect b="b" l="l" r="r" t="t"/>
                <a:pathLst>
                  <a:path extrusionOk="0" h="158" w="159">
                    <a:moveTo>
                      <a:pt x="133" y="20"/>
                    </a:moveTo>
                    <a:cubicBezTo>
                      <a:pt x="166" y="49"/>
                      <a:pt x="168" y="100"/>
                      <a:pt x="139" y="132"/>
                    </a:cubicBezTo>
                    <a:cubicBezTo>
                      <a:pt x="110" y="165"/>
                      <a:pt x="59" y="167"/>
                      <a:pt x="27" y="138"/>
                    </a:cubicBezTo>
                    <a:cubicBezTo>
                      <a:pt x="-6" y="109"/>
                      <a:pt x="-8" y="59"/>
                      <a:pt x="21" y="26"/>
                    </a:cubicBezTo>
                    <a:cubicBezTo>
                      <a:pt x="50" y="-7"/>
                      <a:pt x="101" y="-9"/>
                      <a:pt x="133" y="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1875" lIns="90000" spcFirstLastPara="1" rIns="90000" wrap="square" tIns="11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1" name="Google Shape;2121;p27"/>
              <p:cNvSpPr/>
              <p:nvPr/>
            </p:nvSpPr>
            <p:spPr>
              <a:xfrm>
                <a:off x="1923480" y="86580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19" y="11"/>
                    </a:moveTo>
                    <a:cubicBezTo>
                      <a:pt x="157" y="32"/>
                      <a:pt x="170" y="81"/>
                      <a:pt x="148" y="119"/>
                    </a:cubicBezTo>
                    <a:cubicBezTo>
                      <a:pt x="127" y="157"/>
                      <a:pt x="78" y="170"/>
                      <a:pt x="40" y="148"/>
                    </a:cubicBezTo>
                    <a:cubicBezTo>
                      <a:pt x="2" y="126"/>
                      <a:pt x="-11" y="78"/>
                      <a:pt x="11" y="40"/>
                    </a:cubicBezTo>
                    <a:cubicBezTo>
                      <a:pt x="33" y="2"/>
                      <a:pt x="81" y="-11"/>
                      <a:pt x="119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2" name="Google Shape;2122;p27"/>
              <p:cNvSpPr/>
              <p:nvPr/>
            </p:nvSpPr>
            <p:spPr>
              <a:xfrm>
                <a:off x="1872720" y="980280"/>
                <a:ext cx="57240" cy="56880"/>
              </a:xfrm>
              <a:custGeom>
                <a:rect b="b" l="l" r="r" t="t"/>
                <a:pathLst>
                  <a:path extrusionOk="0" h="158" w="159">
                    <a:moveTo>
                      <a:pt x="104" y="3"/>
                    </a:moveTo>
                    <a:cubicBezTo>
                      <a:pt x="146" y="17"/>
                      <a:pt x="168" y="62"/>
                      <a:pt x="155" y="104"/>
                    </a:cubicBezTo>
                    <a:cubicBezTo>
                      <a:pt x="141" y="145"/>
                      <a:pt x="96" y="168"/>
                      <a:pt x="55" y="155"/>
                    </a:cubicBezTo>
                    <a:cubicBezTo>
                      <a:pt x="13" y="141"/>
                      <a:pt x="-10" y="96"/>
                      <a:pt x="4" y="55"/>
                    </a:cubicBezTo>
                    <a:cubicBezTo>
                      <a:pt x="18" y="13"/>
                      <a:pt x="62" y="-10"/>
                      <a:pt x="104" y="4"/>
                    </a:cubicBezTo>
                    <a:lnTo>
                      <a:pt x="104" y="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1875" lIns="90000" spcFirstLastPara="1" rIns="90000" wrap="square" tIns="11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3" name="Google Shape;2123;p27"/>
              <p:cNvSpPr/>
              <p:nvPr/>
            </p:nvSpPr>
            <p:spPr>
              <a:xfrm>
                <a:off x="1846440" y="110232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88" y="1"/>
                    </a:moveTo>
                    <a:cubicBezTo>
                      <a:pt x="132" y="6"/>
                      <a:pt x="163" y="45"/>
                      <a:pt x="159" y="88"/>
                    </a:cubicBezTo>
                    <a:cubicBezTo>
                      <a:pt x="154" y="132"/>
                      <a:pt x="115" y="163"/>
                      <a:pt x="72" y="159"/>
                    </a:cubicBezTo>
                    <a:cubicBezTo>
                      <a:pt x="28" y="154"/>
                      <a:pt x="-4" y="115"/>
                      <a:pt x="1" y="72"/>
                    </a:cubicBezTo>
                    <a:cubicBezTo>
                      <a:pt x="5" y="28"/>
                      <a:pt x="44" y="-4"/>
                      <a:pt x="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4" name="Google Shape;2124;p27"/>
              <p:cNvSpPr/>
              <p:nvPr/>
            </p:nvSpPr>
            <p:spPr>
              <a:xfrm>
                <a:off x="1846440" y="122760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72" y="1"/>
                    </a:moveTo>
                    <a:cubicBezTo>
                      <a:pt x="115" y="-4"/>
                      <a:pt x="154" y="28"/>
                      <a:pt x="159" y="71"/>
                    </a:cubicBezTo>
                    <a:cubicBezTo>
                      <a:pt x="164" y="115"/>
                      <a:pt x="132" y="154"/>
                      <a:pt x="88" y="159"/>
                    </a:cubicBezTo>
                    <a:cubicBezTo>
                      <a:pt x="45" y="163"/>
                      <a:pt x="6" y="131"/>
                      <a:pt x="1" y="88"/>
                    </a:cubicBezTo>
                    <a:cubicBezTo>
                      <a:pt x="-4" y="44"/>
                      <a:pt x="28" y="5"/>
                      <a:pt x="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5" name="Google Shape;2125;p27"/>
              <p:cNvSpPr/>
              <p:nvPr/>
            </p:nvSpPr>
            <p:spPr>
              <a:xfrm>
                <a:off x="1872720" y="1350000"/>
                <a:ext cx="57240" cy="56880"/>
              </a:xfrm>
              <a:custGeom>
                <a:rect b="b" l="l" r="r" t="t"/>
                <a:pathLst>
                  <a:path extrusionOk="0" h="158" w="159">
                    <a:moveTo>
                      <a:pt x="55" y="4"/>
                    </a:moveTo>
                    <a:cubicBezTo>
                      <a:pt x="96" y="-10"/>
                      <a:pt x="141" y="13"/>
                      <a:pt x="155" y="55"/>
                    </a:cubicBezTo>
                    <a:cubicBezTo>
                      <a:pt x="169" y="97"/>
                      <a:pt x="146" y="141"/>
                      <a:pt x="104" y="155"/>
                    </a:cubicBezTo>
                    <a:cubicBezTo>
                      <a:pt x="62" y="168"/>
                      <a:pt x="18" y="146"/>
                      <a:pt x="4" y="104"/>
                    </a:cubicBezTo>
                    <a:cubicBezTo>
                      <a:pt x="-10" y="62"/>
                      <a:pt x="13" y="17"/>
                      <a:pt x="55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1875" lIns="90000" spcFirstLastPara="1" rIns="90000" wrap="square" tIns="11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6" name="Google Shape;2126;p27"/>
              <p:cNvSpPr/>
              <p:nvPr/>
            </p:nvSpPr>
            <p:spPr>
              <a:xfrm>
                <a:off x="1923480" y="146412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40" y="11"/>
                    </a:moveTo>
                    <a:cubicBezTo>
                      <a:pt x="78" y="-11"/>
                      <a:pt x="127" y="2"/>
                      <a:pt x="148" y="40"/>
                    </a:cubicBezTo>
                    <a:cubicBezTo>
                      <a:pt x="170" y="78"/>
                      <a:pt x="157" y="127"/>
                      <a:pt x="119" y="149"/>
                    </a:cubicBezTo>
                    <a:cubicBezTo>
                      <a:pt x="81" y="171"/>
                      <a:pt x="33" y="158"/>
                      <a:pt x="11" y="120"/>
                    </a:cubicBezTo>
                    <a:cubicBezTo>
                      <a:pt x="-11" y="82"/>
                      <a:pt x="2" y="33"/>
                      <a:pt x="40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7" name="Google Shape;2127;p27"/>
              <p:cNvSpPr/>
              <p:nvPr/>
            </p:nvSpPr>
            <p:spPr>
              <a:xfrm>
                <a:off x="1996920" y="1565280"/>
                <a:ext cx="57600" cy="57240"/>
              </a:xfrm>
              <a:custGeom>
                <a:rect b="b" l="l" r="r" t="t"/>
                <a:pathLst>
                  <a:path extrusionOk="0" h="159" w="160">
                    <a:moveTo>
                      <a:pt x="27" y="21"/>
                    </a:moveTo>
                    <a:cubicBezTo>
                      <a:pt x="59" y="-8"/>
                      <a:pt x="110" y="-6"/>
                      <a:pt x="139" y="27"/>
                    </a:cubicBezTo>
                    <a:cubicBezTo>
                      <a:pt x="169" y="60"/>
                      <a:pt x="166" y="110"/>
                      <a:pt x="133" y="139"/>
                    </a:cubicBezTo>
                    <a:cubicBezTo>
                      <a:pt x="101" y="169"/>
                      <a:pt x="50" y="166"/>
                      <a:pt x="21" y="133"/>
                    </a:cubicBezTo>
                    <a:cubicBezTo>
                      <a:pt x="-8" y="101"/>
                      <a:pt x="-6" y="51"/>
                      <a:pt x="27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8" name="Google Shape;2128;p27"/>
              <p:cNvSpPr/>
              <p:nvPr/>
            </p:nvSpPr>
            <p:spPr>
              <a:xfrm>
                <a:off x="2090160" y="164916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5" y="33"/>
                    </a:moveTo>
                    <a:cubicBezTo>
                      <a:pt x="41" y="-2"/>
                      <a:pt x="91" y="-10"/>
                      <a:pt x="126" y="16"/>
                    </a:cubicBezTo>
                    <a:cubicBezTo>
                      <a:pt x="162" y="42"/>
                      <a:pt x="169" y="91"/>
                      <a:pt x="144" y="127"/>
                    </a:cubicBezTo>
                    <a:cubicBezTo>
                      <a:pt x="118" y="162"/>
                      <a:pt x="68" y="170"/>
                      <a:pt x="33" y="144"/>
                    </a:cubicBezTo>
                    <a:cubicBezTo>
                      <a:pt x="-3" y="119"/>
                      <a:pt x="-11" y="69"/>
                      <a:pt x="15" y="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9" name="Google Shape;2129;p27"/>
              <p:cNvSpPr/>
              <p:nvPr/>
            </p:nvSpPr>
            <p:spPr>
              <a:xfrm>
                <a:off x="2198520" y="171180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7" y="48"/>
                    </a:moveTo>
                    <a:cubicBezTo>
                      <a:pt x="25" y="8"/>
                      <a:pt x="72" y="-11"/>
                      <a:pt x="112" y="7"/>
                    </a:cubicBezTo>
                    <a:cubicBezTo>
                      <a:pt x="152" y="25"/>
                      <a:pt x="170" y="72"/>
                      <a:pt x="152" y="112"/>
                    </a:cubicBezTo>
                    <a:cubicBezTo>
                      <a:pt x="134" y="152"/>
                      <a:pt x="87" y="170"/>
                      <a:pt x="47" y="152"/>
                    </a:cubicBezTo>
                    <a:cubicBezTo>
                      <a:pt x="7" y="135"/>
                      <a:pt x="-11" y="88"/>
                      <a:pt x="7" y="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0" name="Google Shape;2130;p27"/>
              <p:cNvSpPr/>
              <p:nvPr/>
            </p:nvSpPr>
            <p:spPr>
              <a:xfrm>
                <a:off x="2317680" y="1750680"/>
                <a:ext cx="57240" cy="56880"/>
              </a:xfrm>
              <a:custGeom>
                <a:rect b="b" l="l" r="r" t="t"/>
                <a:pathLst>
                  <a:path extrusionOk="0" h="158" w="159">
                    <a:moveTo>
                      <a:pt x="1" y="63"/>
                    </a:moveTo>
                    <a:cubicBezTo>
                      <a:pt x="10" y="20"/>
                      <a:pt x="53" y="-8"/>
                      <a:pt x="96" y="2"/>
                    </a:cubicBezTo>
                    <a:cubicBezTo>
                      <a:pt x="139" y="11"/>
                      <a:pt x="166" y="53"/>
                      <a:pt x="157" y="96"/>
                    </a:cubicBezTo>
                    <a:cubicBezTo>
                      <a:pt x="148" y="139"/>
                      <a:pt x="105" y="166"/>
                      <a:pt x="63" y="157"/>
                    </a:cubicBezTo>
                    <a:cubicBezTo>
                      <a:pt x="20" y="148"/>
                      <a:pt x="-8" y="106"/>
                      <a:pt x="2" y="63"/>
                    </a:cubicBezTo>
                    <a:lnTo>
                      <a:pt x="1" y="6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1875" lIns="90000" spcFirstLastPara="1" rIns="90000" wrap="square" tIns="11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1" name="Google Shape;2131;p27"/>
              <p:cNvSpPr/>
              <p:nvPr/>
            </p:nvSpPr>
            <p:spPr>
              <a:xfrm>
                <a:off x="2441880" y="176364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0" y="80"/>
                    </a:moveTo>
                    <a:cubicBezTo>
                      <a:pt x="0" y="36"/>
                      <a:pt x="36" y="0"/>
                      <a:pt x="80" y="0"/>
                    </a:cubicBezTo>
                    <a:cubicBezTo>
                      <a:pt x="124" y="0"/>
                      <a:pt x="159" y="36"/>
                      <a:pt x="159" y="80"/>
                    </a:cubicBezTo>
                    <a:cubicBezTo>
                      <a:pt x="159" y="124"/>
                      <a:pt x="124" y="159"/>
                      <a:pt x="80" y="159"/>
                    </a:cubicBezTo>
                    <a:cubicBezTo>
                      <a:pt x="36" y="159"/>
                      <a:pt x="0" y="124"/>
                      <a:pt x="0" y="8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2" name="Google Shape;2132;p27"/>
              <p:cNvSpPr/>
              <p:nvPr/>
            </p:nvSpPr>
            <p:spPr>
              <a:xfrm>
                <a:off x="2566440" y="1750680"/>
                <a:ext cx="56880" cy="57240"/>
              </a:xfrm>
              <a:custGeom>
                <a:rect b="b" l="l" r="r" t="t"/>
                <a:pathLst>
                  <a:path extrusionOk="0" h="159" w="158">
                    <a:moveTo>
                      <a:pt x="2" y="96"/>
                    </a:moveTo>
                    <a:cubicBezTo>
                      <a:pt x="-8" y="53"/>
                      <a:pt x="20" y="11"/>
                      <a:pt x="63" y="2"/>
                    </a:cubicBezTo>
                    <a:cubicBezTo>
                      <a:pt x="106" y="-8"/>
                      <a:pt x="148" y="20"/>
                      <a:pt x="157" y="63"/>
                    </a:cubicBezTo>
                    <a:cubicBezTo>
                      <a:pt x="166" y="106"/>
                      <a:pt x="138" y="148"/>
                      <a:pt x="96" y="157"/>
                    </a:cubicBezTo>
                    <a:cubicBezTo>
                      <a:pt x="53" y="167"/>
                      <a:pt x="10" y="139"/>
                      <a:pt x="1" y="96"/>
                    </a:cubicBezTo>
                    <a:lnTo>
                      <a:pt x="2" y="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3" name="Google Shape;2133;p27"/>
              <p:cNvSpPr/>
              <p:nvPr/>
            </p:nvSpPr>
            <p:spPr>
              <a:xfrm>
                <a:off x="2685240" y="171216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7" y="111"/>
                    </a:moveTo>
                    <a:cubicBezTo>
                      <a:pt x="-10" y="71"/>
                      <a:pt x="7" y="24"/>
                      <a:pt x="48" y="7"/>
                    </a:cubicBezTo>
                    <a:cubicBezTo>
                      <a:pt x="88" y="-11"/>
                      <a:pt x="135" y="7"/>
                      <a:pt x="153" y="47"/>
                    </a:cubicBezTo>
                    <a:cubicBezTo>
                      <a:pt x="170" y="87"/>
                      <a:pt x="153" y="134"/>
                      <a:pt x="112" y="152"/>
                    </a:cubicBezTo>
                    <a:cubicBezTo>
                      <a:pt x="72" y="170"/>
                      <a:pt x="25" y="152"/>
                      <a:pt x="7" y="112"/>
                    </a:cubicBezTo>
                    <a:lnTo>
                      <a:pt x="7" y="11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4" name="Google Shape;2134;p27"/>
              <p:cNvSpPr/>
              <p:nvPr/>
            </p:nvSpPr>
            <p:spPr>
              <a:xfrm>
                <a:off x="2793600" y="164916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6" y="127"/>
                    </a:moveTo>
                    <a:cubicBezTo>
                      <a:pt x="-10" y="91"/>
                      <a:pt x="-2" y="42"/>
                      <a:pt x="33" y="16"/>
                    </a:cubicBezTo>
                    <a:cubicBezTo>
                      <a:pt x="69" y="-10"/>
                      <a:pt x="118" y="-2"/>
                      <a:pt x="144" y="33"/>
                    </a:cubicBezTo>
                    <a:cubicBezTo>
                      <a:pt x="170" y="69"/>
                      <a:pt x="162" y="119"/>
                      <a:pt x="127" y="144"/>
                    </a:cubicBezTo>
                    <a:cubicBezTo>
                      <a:pt x="91" y="170"/>
                      <a:pt x="41" y="162"/>
                      <a:pt x="16" y="1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5" name="Google Shape;2135;p27"/>
              <p:cNvSpPr/>
              <p:nvPr/>
            </p:nvSpPr>
            <p:spPr>
              <a:xfrm>
                <a:off x="2886480" y="156528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27" y="139"/>
                    </a:moveTo>
                    <a:cubicBezTo>
                      <a:pt x="-6" y="110"/>
                      <a:pt x="-8" y="60"/>
                      <a:pt x="21" y="27"/>
                    </a:cubicBezTo>
                    <a:cubicBezTo>
                      <a:pt x="51" y="-6"/>
                      <a:pt x="101" y="-8"/>
                      <a:pt x="133" y="21"/>
                    </a:cubicBezTo>
                    <a:cubicBezTo>
                      <a:pt x="166" y="51"/>
                      <a:pt x="169" y="101"/>
                      <a:pt x="139" y="133"/>
                    </a:cubicBezTo>
                    <a:cubicBezTo>
                      <a:pt x="110" y="166"/>
                      <a:pt x="60" y="169"/>
                      <a:pt x="27" y="13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6" name="Google Shape;2136;p27"/>
              <p:cNvSpPr/>
              <p:nvPr/>
            </p:nvSpPr>
            <p:spPr>
              <a:xfrm>
                <a:off x="2960280" y="1464120"/>
                <a:ext cx="56880" cy="57240"/>
              </a:xfrm>
              <a:custGeom>
                <a:rect b="b" l="l" r="r" t="t"/>
                <a:pathLst>
                  <a:path extrusionOk="0" h="159" w="158">
                    <a:moveTo>
                      <a:pt x="40" y="149"/>
                    </a:moveTo>
                    <a:cubicBezTo>
                      <a:pt x="2" y="127"/>
                      <a:pt x="-11" y="78"/>
                      <a:pt x="11" y="41"/>
                    </a:cubicBezTo>
                    <a:cubicBezTo>
                      <a:pt x="33" y="2"/>
                      <a:pt x="81" y="-11"/>
                      <a:pt x="119" y="11"/>
                    </a:cubicBezTo>
                    <a:cubicBezTo>
                      <a:pt x="157" y="33"/>
                      <a:pt x="170" y="82"/>
                      <a:pt x="148" y="120"/>
                    </a:cubicBezTo>
                    <a:cubicBezTo>
                      <a:pt x="126" y="158"/>
                      <a:pt x="78" y="171"/>
                      <a:pt x="40" y="1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7" name="Google Shape;2137;p27"/>
              <p:cNvSpPr/>
              <p:nvPr/>
            </p:nvSpPr>
            <p:spPr>
              <a:xfrm>
                <a:off x="3011400" y="1350000"/>
                <a:ext cx="56880" cy="57240"/>
              </a:xfrm>
              <a:custGeom>
                <a:rect b="b" l="l" r="r" t="t"/>
                <a:pathLst>
                  <a:path extrusionOk="0" h="159" w="158">
                    <a:moveTo>
                      <a:pt x="55" y="155"/>
                    </a:moveTo>
                    <a:cubicBezTo>
                      <a:pt x="13" y="142"/>
                      <a:pt x="-10" y="97"/>
                      <a:pt x="4" y="55"/>
                    </a:cubicBezTo>
                    <a:cubicBezTo>
                      <a:pt x="17" y="13"/>
                      <a:pt x="62" y="-9"/>
                      <a:pt x="104" y="4"/>
                    </a:cubicBezTo>
                    <a:cubicBezTo>
                      <a:pt x="145" y="18"/>
                      <a:pt x="168" y="63"/>
                      <a:pt x="155" y="104"/>
                    </a:cubicBezTo>
                    <a:cubicBezTo>
                      <a:pt x="141" y="146"/>
                      <a:pt x="96" y="169"/>
                      <a:pt x="55" y="1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8" name="Google Shape;2138;p27"/>
              <p:cNvSpPr/>
              <p:nvPr/>
            </p:nvSpPr>
            <p:spPr>
              <a:xfrm>
                <a:off x="3036960" y="122760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72" y="159"/>
                    </a:moveTo>
                    <a:cubicBezTo>
                      <a:pt x="28" y="154"/>
                      <a:pt x="-3" y="115"/>
                      <a:pt x="1" y="71"/>
                    </a:cubicBezTo>
                    <a:cubicBezTo>
                      <a:pt x="6" y="28"/>
                      <a:pt x="45" y="-4"/>
                      <a:pt x="89" y="1"/>
                    </a:cubicBezTo>
                    <a:cubicBezTo>
                      <a:pt x="132" y="5"/>
                      <a:pt x="164" y="44"/>
                      <a:pt x="159" y="88"/>
                    </a:cubicBezTo>
                    <a:cubicBezTo>
                      <a:pt x="155" y="131"/>
                      <a:pt x="116" y="163"/>
                      <a:pt x="72" y="1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9" name="Google Shape;2139;p27"/>
              <p:cNvSpPr/>
              <p:nvPr/>
            </p:nvSpPr>
            <p:spPr>
              <a:xfrm>
                <a:off x="3036960" y="110232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89" y="159"/>
                    </a:moveTo>
                    <a:cubicBezTo>
                      <a:pt x="45" y="164"/>
                      <a:pt x="6" y="132"/>
                      <a:pt x="1" y="88"/>
                    </a:cubicBezTo>
                    <a:cubicBezTo>
                      <a:pt x="-3" y="45"/>
                      <a:pt x="29" y="6"/>
                      <a:pt x="72" y="1"/>
                    </a:cubicBezTo>
                    <a:cubicBezTo>
                      <a:pt x="116" y="-4"/>
                      <a:pt x="155" y="28"/>
                      <a:pt x="159" y="72"/>
                    </a:cubicBezTo>
                    <a:cubicBezTo>
                      <a:pt x="164" y="115"/>
                      <a:pt x="132" y="154"/>
                      <a:pt x="89" y="1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0" name="Google Shape;2140;p27"/>
              <p:cNvSpPr/>
              <p:nvPr/>
            </p:nvSpPr>
            <p:spPr>
              <a:xfrm>
                <a:off x="3011400" y="979920"/>
                <a:ext cx="56880" cy="57240"/>
              </a:xfrm>
              <a:custGeom>
                <a:rect b="b" l="l" r="r" t="t"/>
                <a:pathLst>
                  <a:path extrusionOk="0" h="159" w="158">
                    <a:moveTo>
                      <a:pt x="104" y="156"/>
                    </a:moveTo>
                    <a:cubicBezTo>
                      <a:pt x="62" y="169"/>
                      <a:pt x="17" y="146"/>
                      <a:pt x="4" y="105"/>
                    </a:cubicBezTo>
                    <a:cubicBezTo>
                      <a:pt x="-10" y="63"/>
                      <a:pt x="13" y="18"/>
                      <a:pt x="55" y="4"/>
                    </a:cubicBezTo>
                    <a:cubicBezTo>
                      <a:pt x="96" y="-9"/>
                      <a:pt x="141" y="14"/>
                      <a:pt x="155" y="55"/>
                    </a:cubicBezTo>
                    <a:cubicBezTo>
                      <a:pt x="168" y="97"/>
                      <a:pt x="145" y="142"/>
                      <a:pt x="104" y="15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1" name="Google Shape;2141;p27"/>
              <p:cNvSpPr/>
              <p:nvPr/>
            </p:nvSpPr>
            <p:spPr>
              <a:xfrm>
                <a:off x="2960280" y="865800"/>
                <a:ext cx="56880" cy="57240"/>
              </a:xfrm>
              <a:custGeom>
                <a:rect b="b" l="l" r="r" t="t"/>
                <a:pathLst>
                  <a:path extrusionOk="0" h="159" w="158">
                    <a:moveTo>
                      <a:pt x="119" y="148"/>
                    </a:moveTo>
                    <a:cubicBezTo>
                      <a:pt x="81" y="170"/>
                      <a:pt x="33" y="157"/>
                      <a:pt x="11" y="119"/>
                    </a:cubicBezTo>
                    <a:cubicBezTo>
                      <a:pt x="-11" y="81"/>
                      <a:pt x="2" y="33"/>
                      <a:pt x="40" y="11"/>
                    </a:cubicBezTo>
                    <a:cubicBezTo>
                      <a:pt x="78" y="-11"/>
                      <a:pt x="126" y="2"/>
                      <a:pt x="148" y="40"/>
                    </a:cubicBezTo>
                    <a:cubicBezTo>
                      <a:pt x="170" y="78"/>
                      <a:pt x="157" y="127"/>
                      <a:pt x="119" y="1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2" name="Google Shape;2142;p27"/>
              <p:cNvSpPr/>
              <p:nvPr/>
            </p:nvSpPr>
            <p:spPr>
              <a:xfrm>
                <a:off x="2886840" y="764640"/>
                <a:ext cx="57240" cy="56880"/>
              </a:xfrm>
              <a:custGeom>
                <a:rect b="b" l="l" r="r" t="t"/>
                <a:pathLst>
                  <a:path extrusionOk="0" h="158" w="159">
                    <a:moveTo>
                      <a:pt x="133" y="138"/>
                    </a:moveTo>
                    <a:cubicBezTo>
                      <a:pt x="100" y="167"/>
                      <a:pt x="50" y="165"/>
                      <a:pt x="20" y="132"/>
                    </a:cubicBezTo>
                    <a:cubicBezTo>
                      <a:pt x="-9" y="100"/>
                      <a:pt x="-6" y="49"/>
                      <a:pt x="26" y="20"/>
                    </a:cubicBezTo>
                    <a:cubicBezTo>
                      <a:pt x="59" y="-9"/>
                      <a:pt x="109" y="-7"/>
                      <a:pt x="138" y="26"/>
                    </a:cubicBezTo>
                    <a:cubicBezTo>
                      <a:pt x="168" y="58"/>
                      <a:pt x="165" y="109"/>
                      <a:pt x="133" y="13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1875" lIns="90000" spcFirstLastPara="1" rIns="90000" wrap="square" tIns="11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3" name="Google Shape;2143;p27"/>
              <p:cNvSpPr/>
              <p:nvPr/>
            </p:nvSpPr>
            <p:spPr>
              <a:xfrm>
                <a:off x="2793600" y="68076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44" y="126"/>
                    </a:moveTo>
                    <a:cubicBezTo>
                      <a:pt x="118" y="162"/>
                      <a:pt x="69" y="170"/>
                      <a:pt x="33" y="144"/>
                    </a:cubicBezTo>
                    <a:cubicBezTo>
                      <a:pt x="-2" y="118"/>
                      <a:pt x="-10" y="68"/>
                      <a:pt x="16" y="33"/>
                    </a:cubicBezTo>
                    <a:cubicBezTo>
                      <a:pt x="42" y="-3"/>
                      <a:pt x="91" y="-11"/>
                      <a:pt x="127" y="15"/>
                    </a:cubicBezTo>
                    <a:cubicBezTo>
                      <a:pt x="162" y="41"/>
                      <a:pt x="170" y="91"/>
                      <a:pt x="144" y="1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4" name="Google Shape;2144;p27"/>
              <p:cNvSpPr/>
              <p:nvPr/>
            </p:nvSpPr>
            <p:spPr>
              <a:xfrm>
                <a:off x="2685240" y="61812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53" y="112"/>
                    </a:moveTo>
                    <a:cubicBezTo>
                      <a:pt x="135" y="152"/>
                      <a:pt x="88" y="170"/>
                      <a:pt x="48" y="152"/>
                    </a:cubicBezTo>
                    <a:cubicBezTo>
                      <a:pt x="8" y="135"/>
                      <a:pt x="-10" y="87"/>
                      <a:pt x="7" y="47"/>
                    </a:cubicBezTo>
                    <a:cubicBezTo>
                      <a:pt x="25" y="7"/>
                      <a:pt x="71" y="-11"/>
                      <a:pt x="112" y="7"/>
                    </a:cubicBezTo>
                    <a:cubicBezTo>
                      <a:pt x="152" y="25"/>
                      <a:pt x="170" y="72"/>
                      <a:pt x="153" y="1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5" name="Google Shape;2145;p27"/>
              <p:cNvSpPr/>
              <p:nvPr/>
            </p:nvSpPr>
            <p:spPr>
              <a:xfrm>
                <a:off x="2566440" y="579600"/>
                <a:ext cx="56880" cy="57240"/>
              </a:xfrm>
              <a:custGeom>
                <a:rect b="b" l="l" r="r" t="t"/>
                <a:pathLst>
                  <a:path extrusionOk="0" h="159" w="158">
                    <a:moveTo>
                      <a:pt x="157" y="96"/>
                    </a:moveTo>
                    <a:cubicBezTo>
                      <a:pt x="148" y="139"/>
                      <a:pt x="106" y="166"/>
                      <a:pt x="63" y="157"/>
                    </a:cubicBezTo>
                    <a:cubicBezTo>
                      <a:pt x="20" y="148"/>
                      <a:pt x="-7" y="106"/>
                      <a:pt x="2" y="63"/>
                    </a:cubicBezTo>
                    <a:cubicBezTo>
                      <a:pt x="11" y="20"/>
                      <a:pt x="53" y="-7"/>
                      <a:pt x="96" y="2"/>
                    </a:cubicBezTo>
                    <a:cubicBezTo>
                      <a:pt x="139" y="11"/>
                      <a:pt x="166" y="53"/>
                      <a:pt x="157" y="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6" name="Google Shape;2146;p27"/>
              <p:cNvSpPr/>
              <p:nvPr/>
            </p:nvSpPr>
            <p:spPr>
              <a:xfrm>
                <a:off x="2439720" y="42516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71" y="85"/>
                    </a:moveTo>
                    <a:cubicBezTo>
                      <a:pt x="171" y="132"/>
                      <a:pt x="133" y="170"/>
                      <a:pt x="86" y="170"/>
                    </a:cubicBezTo>
                    <a:cubicBezTo>
                      <a:pt x="39" y="170"/>
                      <a:pt x="0" y="132"/>
                      <a:pt x="0" y="85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3" y="0"/>
                      <a:pt x="171" y="38"/>
                      <a:pt x="171" y="8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7" name="Google Shape;2147;p27"/>
              <p:cNvSpPr/>
              <p:nvPr/>
            </p:nvSpPr>
            <p:spPr>
              <a:xfrm>
                <a:off x="2286360" y="44136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69" y="67"/>
                    </a:moveTo>
                    <a:cubicBezTo>
                      <a:pt x="179" y="113"/>
                      <a:pt x="149" y="158"/>
                      <a:pt x="103" y="168"/>
                    </a:cubicBezTo>
                    <a:cubicBezTo>
                      <a:pt x="57" y="178"/>
                      <a:pt x="12" y="149"/>
                      <a:pt x="2" y="103"/>
                    </a:cubicBezTo>
                    <a:cubicBezTo>
                      <a:pt x="-8" y="57"/>
                      <a:pt x="22" y="11"/>
                      <a:pt x="68" y="2"/>
                    </a:cubicBezTo>
                    <a:cubicBezTo>
                      <a:pt x="114" y="-8"/>
                      <a:pt x="159" y="21"/>
                      <a:pt x="169" y="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8" name="Google Shape;2148;p27"/>
              <p:cNvSpPr/>
              <p:nvPr/>
            </p:nvSpPr>
            <p:spPr>
              <a:xfrm>
                <a:off x="2139480" y="48888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64" y="51"/>
                    </a:moveTo>
                    <a:cubicBezTo>
                      <a:pt x="183" y="94"/>
                      <a:pt x="164" y="144"/>
                      <a:pt x="121" y="163"/>
                    </a:cubicBezTo>
                    <a:cubicBezTo>
                      <a:pt x="78" y="182"/>
                      <a:pt x="27" y="163"/>
                      <a:pt x="8" y="120"/>
                    </a:cubicBezTo>
                    <a:cubicBezTo>
                      <a:pt x="-11" y="77"/>
                      <a:pt x="8" y="26"/>
                      <a:pt x="52" y="7"/>
                    </a:cubicBezTo>
                    <a:cubicBezTo>
                      <a:pt x="94" y="-12"/>
                      <a:pt x="145" y="7"/>
                      <a:pt x="164" y="5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9" name="Google Shape;2149;p27"/>
              <p:cNvSpPr/>
              <p:nvPr/>
            </p:nvSpPr>
            <p:spPr>
              <a:xfrm>
                <a:off x="2005920" y="565920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155" y="35"/>
                    </a:moveTo>
                    <a:cubicBezTo>
                      <a:pt x="183" y="74"/>
                      <a:pt x="174" y="127"/>
                      <a:pt x="136" y="154"/>
                    </a:cubicBezTo>
                    <a:cubicBezTo>
                      <a:pt x="98" y="182"/>
                      <a:pt x="45" y="174"/>
                      <a:pt x="17" y="136"/>
                    </a:cubicBezTo>
                    <a:cubicBezTo>
                      <a:pt x="-11" y="97"/>
                      <a:pt x="-2" y="44"/>
                      <a:pt x="36" y="17"/>
                    </a:cubicBezTo>
                    <a:cubicBezTo>
                      <a:pt x="74" y="-11"/>
                      <a:pt x="127" y="-3"/>
                      <a:pt x="155" y="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0" name="Google Shape;2150;p27"/>
              <p:cNvSpPr/>
              <p:nvPr/>
            </p:nvSpPr>
            <p:spPr>
              <a:xfrm>
                <a:off x="1891440" y="66924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43" y="22"/>
                    </a:moveTo>
                    <a:cubicBezTo>
                      <a:pt x="178" y="53"/>
                      <a:pt x="180" y="107"/>
                      <a:pt x="149" y="142"/>
                    </a:cubicBezTo>
                    <a:cubicBezTo>
                      <a:pt x="117" y="177"/>
                      <a:pt x="63" y="180"/>
                      <a:pt x="28" y="149"/>
                    </a:cubicBezTo>
                    <a:cubicBezTo>
                      <a:pt x="-7" y="117"/>
                      <a:pt x="-10" y="63"/>
                      <a:pt x="22" y="28"/>
                    </a:cubicBezTo>
                    <a:cubicBezTo>
                      <a:pt x="53" y="-7"/>
                      <a:pt x="107" y="-10"/>
                      <a:pt x="143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1" name="Google Shape;2151;p27"/>
              <p:cNvSpPr/>
              <p:nvPr/>
            </p:nvSpPr>
            <p:spPr>
              <a:xfrm>
                <a:off x="1800720" y="793800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128" y="12"/>
                    </a:moveTo>
                    <a:cubicBezTo>
                      <a:pt x="169" y="35"/>
                      <a:pt x="183" y="88"/>
                      <a:pt x="159" y="128"/>
                    </a:cubicBezTo>
                    <a:cubicBezTo>
                      <a:pt x="136" y="169"/>
                      <a:pt x="84" y="183"/>
                      <a:pt x="43" y="160"/>
                    </a:cubicBezTo>
                    <a:cubicBezTo>
                      <a:pt x="2" y="136"/>
                      <a:pt x="-12" y="84"/>
                      <a:pt x="12" y="43"/>
                    </a:cubicBezTo>
                    <a:cubicBezTo>
                      <a:pt x="35" y="2"/>
                      <a:pt x="87" y="-12"/>
                      <a:pt x="128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2" name="Google Shape;2152;p27"/>
              <p:cNvSpPr/>
              <p:nvPr/>
            </p:nvSpPr>
            <p:spPr>
              <a:xfrm>
                <a:off x="1738080" y="934920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112" y="4"/>
                    </a:moveTo>
                    <a:cubicBezTo>
                      <a:pt x="157" y="19"/>
                      <a:pt x="181" y="67"/>
                      <a:pt x="166" y="112"/>
                    </a:cubicBezTo>
                    <a:cubicBezTo>
                      <a:pt x="152" y="156"/>
                      <a:pt x="104" y="181"/>
                      <a:pt x="59" y="166"/>
                    </a:cubicBezTo>
                    <a:cubicBezTo>
                      <a:pt x="14" y="152"/>
                      <a:pt x="-10" y="104"/>
                      <a:pt x="4" y="59"/>
                    </a:cubicBezTo>
                    <a:cubicBezTo>
                      <a:pt x="19" y="14"/>
                      <a:pt x="67" y="-10"/>
                      <a:pt x="112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3" name="Google Shape;2153;p27"/>
              <p:cNvSpPr/>
              <p:nvPr/>
            </p:nvSpPr>
            <p:spPr>
              <a:xfrm>
                <a:off x="1705680" y="108576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95" y="1"/>
                    </a:moveTo>
                    <a:cubicBezTo>
                      <a:pt x="142" y="6"/>
                      <a:pt x="176" y="47"/>
                      <a:pt x="171" y="94"/>
                    </a:cubicBezTo>
                    <a:cubicBezTo>
                      <a:pt x="166" y="140"/>
                      <a:pt x="124" y="175"/>
                      <a:pt x="77" y="170"/>
                    </a:cubicBezTo>
                    <a:cubicBezTo>
                      <a:pt x="30" y="165"/>
                      <a:pt x="-4" y="123"/>
                      <a:pt x="1" y="76"/>
                    </a:cubicBezTo>
                    <a:cubicBezTo>
                      <a:pt x="6" y="30"/>
                      <a:pt x="48" y="-4"/>
                      <a:pt x="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4" name="Google Shape;2154;p27"/>
              <p:cNvSpPr/>
              <p:nvPr/>
            </p:nvSpPr>
            <p:spPr>
              <a:xfrm>
                <a:off x="1706040" y="1239840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76" y="1"/>
                    </a:moveTo>
                    <a:cubicBezTo>
                      <a:pt x="123" y="-4"/>
                      <a:pt x="165" y="30"/>
                      <a:pt x="170" y="77"/>
                    </a:cubicBezTo>
                    <a:cubicBezTo>
                      <a:pt x="175" y="124"/>
                      <a:pt x="141" y="166"/>
                      <a:pt x="94" y="171"/>
                    </a:cubicBezTo>
                    <a:cubicBezTo>
                      <a:pt x="47" y="176"/>
                      <a:pt x="6" y="141"/>
                      <a:pt x="1" y="95"/>
                    </a:cubicBezTo>
                    <a:cubicBezTo>
                      <a:pt x="-4" y="48"/>
                      <a:pt x="30" y="6"/>
                      <a:pt x="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5" name="Google Shape;2155;p27"/>
              <p:cNvSpPr/>
              <p:nvPr/>
            </p:nvSpPr>
            <p:spPr>
              <a:xfrm>
                <a:off x="1738080" y="1390680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59" y="5"/>
                    </a:moveTo>
                    <a:cubicBezTo>
                      <a:pt x="104" y="-10"/>
                      <a:pt x="152" y="15"/>
                      <a:pt x="166" y="60"/>
                    </a:cubicBezTo>
                    <a:cubicBezTo>
                      <a:pt x="181" y="104"/>
                      <a:pt x="156" y="152"/>
                      <a:pt x="112" y="167"/>
                    </a:cubicBezTo>
                    <a:cubicBezTo>
                      <a:pt x="67" y="182"/>
                      <a:pt x="19" y="157"/>
                      <a:pt x="4" y="112"/>
                    </a:cubicBezTo>
                    <a:cubicBezTo>
                      <a:pt x="-10" y="67"/>
                      <a:pt x="14" y="19"/>
                      <a:pt x="59" y="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6" name="Google Shape;2156;p27"/>
              <p:cNvSpPr/>
              <p:nvPr/>
            </p:nvSpPr>
            <p:spPr>
              <a:xfrm>
                <a:off x="1800720" y="153180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43" y="12"/>
                    </a:moveTo>
                    <a:cubicBezTo>
                      <a:pt x="84" y="-12"/>
                      <a:pt x="136" y="2"/>
                      <a:pt x="159" y="43"/>
                    </a:cubicBezTo>
                    <a:cubicBezTo>
                      <a:pt x="183" y="84"/>
                      <a:pt x="169" y="136"/>
                      <a:pt x="128" y="159"/>
                    </a:cubicBezTo>
                    <a:cubicBezTo>
                      <a:pt x="88" y="183"/>
                      <a:pt x="35" y="169"/>
                      <a:pt x="12" y="128"/>
                    </a:cubicBezTo>
                    <a:cubicBezTo>
                      <a:pt x="-12" y="87"/>
                      <a:pt x="2" y="35"/>
                      <a:pt x="43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7" name="Google Shape;2157;p27"/>
              <p:cNvSpPr/>
              <p:nvPr/>
            </p:nvSpPr>
            <p:spPr>
              <a:xfrm>
                <a:off x="1891440" y="1656360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28" y="23"/>
                    </a:moveTo>
                    <a:cubicBezTo>
                      <a:pt x="63" y="-9"/>
                      <a:pt x="117" y="-6"/>
                      <a:pt x="149" y="29"/>
                    </a:cubicBezTo>
                    <a:cubicBezTo>
                      <a:pt x="180" y="64"/>
                      <a:pt x="178" y="118"/>
                      <a:pt x="143" y="149"/>
                    </a:cubicBezTo>
                    <a:cubicBezTo>
                      <a:pt x="108" y="181"/>
                      <a:pt x="54" y="178"/>
                      <a:pt x="22" y="143"/>
                    </a:cubicBezTo>
                    <a:cubicBezTo>
                      <a:pt x="-9" y="108"/>
                      <a:pt x="-6" y="55"/>
                      <a:pt x="28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8" name="Google Shape;2158;p27"/>
              <p:cNvSpPr/>
              <p:nvPr/>
            </p:nvSpPr>
            <p:spPr>
              <a:xfrm>
                <a:off x="2005920" y="1759680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17" y="36"/>
                    </a:moveTo>
                    <a:cubicBezTo>
                      <a:pt x="45" y="-2"/>
                      <a:pt x="98" y="-11"/>
                      <a:pt x="136" y="17"/>
                    </a:cubicBezTo>
                    <a:cubicBezTo>
                      <a:pt x="174" y="44"/>
                      <a:pt x="182" y="98"/>
                      <a:pt x="155" y="136"/>
                    </a:cubicBezTo>
                    <a:cubicBezTo>
                      <a:pt x="127" y="174"/>
                      <a:pt x="74" y="182"/>
                      <a:pt x="36" y="155"/>
                    </a:cubicBezTo>
                    <a:cubicBezTo>
                      <a:pt x="-2" y="127"/>
                      <a:pt x="-11" y="74"/>
                      <a:pt x="17" y="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9" name="Google Shape;2159;p27"/>
              <p:cNvSpPr/>
              <p:nvPr/>
            </p:nvSpPr>
            <p:spPr>
              <a:xfrm>
                <a:off x="2139480" y="1836720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8" y="52"/>
                    </a:moveTo>
                    <a:cubicBezTo>
                      <a:pt x="27" y="9"/>
                      <a:pt x="78" y="-11"/>
                      <a:pt x="121" y="8"/>
                    </a:cubicBezTo>
                    <a:cubicBezTo>
                      <a:pt x="164" y="27"/>
                      <a:pt x="183" y="78"/>
                      <a:pt x="164" y="121"/>
                    </a:cubicBezTo>
                    <a:cubicBezTo>
                      <a:pt x="145" y="164"/>
                      <a:pt x="94" y="183"/>
                      <a:pt x="51" y="164"/>
                    </a:cubicBezTo>
                    <a:cubicBezTo>
                      <a:pt x="8" y="145"/>
                      <a:pt x="-11" y="94"/>
                      <a:pt x="8" y="5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0" name="Google Shape;2160;p27"/>
              <p:cNvSpPr/>
              <p:nvPr/>
            </p:nvSpPr>
            <p:spPr>
              <a:xfrm>
                <a:off x="2286360" y="1884600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2" y="68"/>
                    </a:moveTo>
                    <a:cubicBezTo>
                      <a:pt x="12" y="22"/>
                      <a:pt x="57" y="-8"/>
                      <a:pt x="103" y="2"/>
                    </a:cubicBezTo>
                    <a:cubicBezTo>
                      <a:pt x="149" y="12"/>
                      <a:pt x="179" y="57"/>
                      <a:pt x="169" y="103"/>
                    </a:cubicBezTo>
                    <a:cubicBezTo>
                      <a:pt x="159" y="149"/>
                      <a:pt x="114" y="179"/>
                      <a:pt x="68" y="169"/>
                    </a:cubicBezTo>
                    <a:cubicBezTo>
                      <a:pt x="22" y="159"/>
                      <a:pt x="-7" y="114"/>
                      <a:pt x="2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1" name="Google Shape;2161;p27"/>
              <p:cNvSpPr/>
              <p:nvPr/>
            </p:nvSpPr>
            <p:spPr>
              <a:xfrm>
                <a:off x="2439720" y="1900800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0" y="85"/>
                    </a:moveTo>
                    <a:cubicBezTo>
                      <a:pt x="0" y="38"/>
                      <a:pt x="39" y="0"/>
                      <a:pt x="86" y="0"/>
                    </a:cubicBezTo>
                    <a:cubicBezTo>
                      <a:pt x="133" y="0"/>
                      <a:pt x="171" y="38"/>
                      <a:pt x="171" y="85"/>
                    </a:cubicBezTo>
                    <a:cubicBezTo>
                      <a:pt x="171" y="133"/>
                      <a:pt x="133" y="171"/>
                      <a:pt x="86" y="171"/>
                    </a:cubicBezTo>
                    <a:cubicBezTo>
                      <a:pt x="39" y="171"/>
                      <a:pt x="1" y="133"/>
                      <a:pt x="1" y="85"/>
                    </a:cubicBezTo>
                    <a:lnTo>
                      <a:pt x="0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2" name="Google Shape;2162;p27"/>
              <p:cNvSpPr/>
              <p:nvPr/>
            </p:nvSpPr>
            <p:spPr>
              <a:xfrm>
                <a:off x="2593440" y="1884600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2" y="103"/>
                    </a:moveTo>
                    <a:cubicBezTo>
                      <a:pt x="-8" y="57"/>
                      <a:pt x="21" y="12"/>
                      <a:pt x="67" y="2"/>
                    </a:cubicBezTo>
                    <a:cubicBezTo>
                      <a:pt x="113" y="-8"/>
                      <a:pt x="158" y="22"/>
                      <a:pt x="168" y="68"/>
                    </a:cubicBezTo>
                    <a:cubicBezTo>
                      <a:pt x="178" y="114"/>
                      <a:pt x="148" y="159"/>
                      <a:pt x="103" y="169"/>
                    </a:cubicBezTo>
                    <a:cubicBezTo>
                      <a:pt x="57" y="179"/>
                      <a:pt x="12" y="149"/>
                      <a:pt x="2" y="1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3" name="Google Shape;2163;p27"/>
              <p:cNvSpPr/>
              <p:nvPr/>
            </p:nvSpPr>
            <p:spPr>
              <a:xfrm>
                <a:off x="2739600" y="1836720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8" y="121"/>
                    </a:moveTo>
                    <a:cubicBezTo>
                      <a:pt x="-11" y="78"/>
                      <a:pt x="8" y="28"/>
                      <a:pt x="51" y="8"/>
                    </a:cubicBezTo>
                    <a:cubicBezTo>
                      <a:pt x="95" y="-11"/>
                      <a:pt x="145" y="9"/>
                      <a:pt x="164" y="52"/>
                    </a:cubicBezTo>
                    <a:cubicBezTo>
                      <a:pt x="183" y="95"/>
                      <a:pt x="164" y="145"/>
                      <a:pt x="121" y="164"/>
                    </a:cubicBezTo>
                    <a:cubicBezTo>
                      <a:pt x="78" y="183"/>
                      <a:pt x="28" y="164"/>
                      <a:pt x="8" y="1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4" name="Google Shape;2164;p27"/>
              <p:cNvSpPr/>
              <p:nvPr/>
            </p:nvSpPr>
            <p:spPr>
              <a:xfrm>
                <a:off x="2873520" y="1760040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17" y="135"/>
                    </a:moveTo>
                    <a:cubicBezTo>
                      <a:pt x="-11" y="97"/>
                      <a:pt x="-3" y="44"/>
                      <a:pt x="35" y="16"/>
                    </a:cubicBezTo>
                    <a:cubicBezTo>
                      <a:pt x="73" y="-11"/>
                      <a:pt x="127" y="-3"/>
                      <a:pt x="154" y="35"/>
                    </a:cubicBezTo>
                    <a:cubicBezTo>
                      <a:pt x="182" y="73"/>
                      <a:pt x="173" y="126"/>
                      <a:pt x="136" y="154"/>
                    </a:cubicBezTo>
                    <a:cubicBezTo>
                      <a:pt x="98" y="182"/>
                      <a:pt x="44" y="173"/>
                      <a:pt x="17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5" name="Google Shape;2165;p27"/>
              <p:cNvSpPr/>
              <p:nvPr/>
            </p:nvSpPr>
            <p:spPr>
              <a:xfrm>
                <a:off x="2988000" y="1656360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29" y="149"/>
                    </a:moveTo>
                    <a:cubicBezTo>
                      <a:pt x="-6" y="118"/>
                      <a:pt x="-9" y="64"/>
                      <a:pt x="22" y="29"/>
                    </a:cubicBezTo>
                    <a:cubicBezTo>
                      <a:pt x="54" y="-6"/>
                      <a:pt x="108" y="-9"/>
                      <a:pt x="143" y="23"/>
                    </a:cubicBezTo>
                    <a:cubicBezTo>
                      <a:pt x="178" y="55"/>
                      <a:pt x="180" y="108"/>
                      <a:pt x="149" y="144"/>
                    </a:cubicBezTo>
                    <a:cubicBezTo>
                      <a:pt x="118" y="178"/>
                      <a:pt x="64" y="181"/>
                      <a:pt x="29" y="150"/>
                    </a:cubicBezTo>
                    <a:lnTo>
                      <a:pt x="29" y="1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6" name="Google Shape;2166;p27"/>
              <p:cNvSpPr/>
              <p:nvPr/>
            </p:nvSpPr>
            <p:spPr>
              <a:xfrm>
                <a:off x="3078720" y="153180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43" y="159"/>
                    </a:moveTo>
                    <a:cubicBezTo>
                      <a:pt x="2" y="136"/>
                      <a:pt x="-12" y="84"/>
                      <a:pt x="12" y="43"/>
                    </a:cubicBezTo>
                    <a:cubicBezTo>
                      <a:pt x="35" y="2"/>
                      <a:pt x="88" y="-12"/>
                      <a:pt x="128" y="12"/>
                    </a:cubicBezTo>
                    <a:cubicBezTo>
                      <a:pt x="169" y="35"/>
                      <a:pt x="183" y="87"/>
                      <a:pt x="160" y="128"/>
                    </a:cubicBezTo>
                    <a:cubicBezTo>
                      <a:pt x="136" y="169"/>
                      <a:pt x="84" y="183"/>
                      <a:pt x="43" y="1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7" name="Google Shape;2167;p27"/>
              <p:cNvSpPr/>
              <p:nvPr/>
            </p:nvSpPr>
            <p:spPr>
              <a:xfrm>
                <a:off x="3141360" y="1390680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60" y="167"/>
                    </a:moveTo>
                    <a:cubicBezTo>
                      <a:pt x="15" y="153"/>
                      <a:pt x="-10" y="104"/>
                      <a:pt x="5" y="60"/>
                    </a:cubicBezTo>
                    <a:cubicBezTo>
                      <a:pt x="19" y="15"/>
                      <a:pt x="68" y="-10"/>
                      <a:pt x="112" y="5"/>
                    </a:cubicBezTo>
                    <a:cubicBezTo>
                      <a:pt x="157" y="20"/>
                      <a:pt x="181" y="68"/>
                      <a:pt x="167" y="113"/>
                    </a:cubicBezTo>
                    <a:cubicBezTo>
                      <a:pt x="152" y="157"/>
                      <a:pt x="105" y="182"/>
                      <a:pt x="60" y="1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8" name="Google Shape;2168;p27"/>
              <p:cNvSpPr/>
              <p:nvPr/>
            </p:nvSpPr>
            <p:spPr>
              <a:xfrm>
                <a:off x="3173400" y="124020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77" y="170"/>
                    </a:moveTo>
                    <a:cubicBezTo>
                      <a:pt x="30" y="165"/>
                      <a:pt x="-4" y="123"/>
                      <a:pt x="1" y="76"/>
                    </a:cubicBezTo>
                    <a:cubicBezTo>
                      <a:pt x="6" y="29"/>
                      <a:pt x="48" y="-5"/>
                      <a:pt x="95" y="1"/>
                    </a:cubicBezTo>
                    <a:cubicBezTo>
                      <a:pt x="142" y="5"/>
                      <a:pt x="176" y="47"/>
                      <a:pt x="171" y="94"/>
                    </a:cubicBezTo>
                    <a:cubicBezTo>
                      <a:pt x="166" y="141"/>
                      <a:pt x="124" y="175"/>
                      <a:pt x="77" y="17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9" name="Google Shape;2169;p27"/>
              <p:cNvSpPr/>
              <p:nvPr/>
            </p:nvSpPr>
            <p:spPr>
              <a:xfrm>
                <a:off x="3173400" y="108576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95" y="170"/>
                    </a:moveTo>
                    <a:cubicBezTo>
                      <a:pt x="48" y="175"/>
                      <a:pt x="6" y="141"/>
                      <a:pt x="1" y="94"/>
                    </a:cubicBezTo>
                    <a:cubicBezTo>
                      <a:pt x="-4" y="48"/>
                      <a:pt x="30" y="5"/>
                      <a:pt x="77" y="1"/>
                    </a:cubicBezTo>
                    <a:cubicBezTo>
                      <a:pt x="124" y="-4"/>
                      <a:pt x="166" y="30"/>
                      <a:pt x="171" y="76"/>
                    </a:cubicBezTo>
                    <a:cubicBezTo>
                      <a:pt x="176" y="123"/>
                      <a:pt x="142" y="165"/>
                      <a:pt x="95" y="17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0" name="Google Shape;2170;p27"/>
              <p:cNvSpPr/>
              <p:nvPr/>
            </p:nvSpPr>
            <p:spPr>
              <a:xfrm>
                <a:off x="3141720" y="934920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111" y="166"/>
                    </a:moveTo>
                    <a:cubicBezTo>
                      <a:pt x="67" y="181"/>
                      <a:pt x="19" y="156"/>
                      <a:pt x="4" y="112"/>
                    </a:cubicBezTo>
                    <a:cubicBezTo>
                      <a:pt x="-10" y="67"/>
                      <a:pt x="14" y="19"/>
                      <a:pt x="59" y="4"/>
                    </a:cubicBezTo>
                    <a:cubicBezTo>
                      <a:pt x="104" y="-10"/>
                      <a:pt x="152" y="14"/>
                      <a:pt x="166" y="59"/>
                    </a:cubicBezTo>
                    <a:cubicBezTo>
                      <a:pt x="181" y="104"/>
                      <a:pt x="156" y="152"/>
                      <a:pt x="111" y="1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1" name="Google Shape;2171;p27"/>
              <p:cNvSpPr/>
              <p:nvPr/>
            </p:nvSpPr>
            <p:spPr>
              <a:xfrm>
                <a:off x="3078720" y="79416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28" y="159"/>
                    </a:moveTo>
                    <a:cubicBezTo>
                      <a:pt x="87" y="182"/>
                      <a:pt x="35" y="168"/>
                      <a:pt x="12" y="128"/>
                    </a:cubicBezTo>
                    <a:cubicBezTo>
                      <a:pt x="-11" y="87"/>
                      <a:pt x="2" y="35"/>
                      <a:pt x="43" y="11"/>
                    </a:cubicBezTo>
                    <a:cubicBezTo>
                      <a:pt x="84" y="-12"/>
                      <a:pt x="136" y="2"/>
                      <a:pt x="160" y="42"/>
                    </a:cubicBezTo>
                    <a:cubicBezTo>
                      <a:pt x="183" y="83"/>
                      <a:pt x="169" y="135"/>
                      <a:pt x="128" y="1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2" name="Google Shape;2172;p27"/>
              <p:cNvSpPr/>
              <p:nvPr/>
            </p:nvSpPr>
            <p:spPr>
              <a:xfrm>
                <a:off x="2988000" y="66924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43" y="149"/>
                    </a:moveTo>
                    <a:cubicBezTo>
                      <a:pt x="108" y="180"/>
                      <a:pt x="54" y="177"/>
                      <a:pt x="22" y="143"/>
                    </a:cubicBezTo>
                    <a:cubicBezTo>
                      <a:pt x="-9" y="107"/>
                      <a:pt x="-6" y="53"/>
                      <a:pt x="29" y="22"/>
                    </a:cubicBezTo>
                    <a:cubicBezTo>
                      <a:pt x="64" y="-9"/>
                      <a:pt x="118" y="-6"/>
                      <a:pt x="149" y="28"/>
                    </a:cubicBezTo>
                    <a:cubicBezTo>
                      <a:pt x="181" y="63"/>
                      <a:pt x="177" y="117"/>
                      <a:pt x="143" y="1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3" name="Google Shape;2173;p27"/>
              <p:cNvSpPr/>
              <p:nvPr/>
            </p:nvSpPr>
            <p:spPr>
              <a:xfrm>
                <a:off x="2873520" y="565920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154" y="136"/>
                    </a:moveTo>
                    <a:cubicBezTo>
                      <a:pt x="127" y="174"/>
                      <a:pt x="73" y="182"/>
                      <a:pt x="35" y="155"/>
                    </a:cubicBezTo>
                    <a:cubicBezTo>
                      <a:pt x="-3" y="127"/>
                      <a:pt x="-11" y="74"/>
                      <a:pt x="17" y="35"/>
                    </a:cubicBezTo>
                    <a:cubicBezTo>
                      <a:pt x="44" y="-3"/>
                      <a:pt x="98" y="-11"/>
                      <a:pt x="136" y="17"/>
                    </a:cubicBezTo>
                    <a:cubicBezTo>
                      <a:pt x="174" y="44"/>
                      <a:pt x="182" y="98"/>
                      <a:pt x="154" y="1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4" name="Google Shape;2174;p27"/>
              <p:cNvSpPr/>
              <p:nvPr/>
            </p:nvSpPr>
            <p:spPr>
              <a:xfrm>
                <a:off x="2739960" y="488880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163" y="120"/>
                    </a:moveTo>
                    <a:cubicBezTo>
                      <a:pt x="144" y="163"/>
                      <a:pt x="94" y="182"/>
                      <a:pt x="51" y="163"/>
                    </a:cubicBezTo>
                    <a:cubicBezTo>
                      <a:pt x="8" y="144"/>
                      <a:pt x="-12" y="94"/>
                      <a:pt x="8" y="51"/>
                    </a:cubicBezTo>
                    <a:cubicBezTo>
                      <a:pt x="27" y="8"/>
                      <a:pt x="77" y="-11"/>
                      <a:pt x="120" y="7"/>
                    </a:cubicBezTo>
                    <a:cubicBezTo>
                      <a:pt x="163" y="27"/>
                      <a:pt x="182" y="77"/>
                      <a:pt x="163" y="1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5" name="Google Shape;2175;p27"/>
              <p:cNvSpPr/>
              <p:nvPr/>
            </p:nvSpPr>
            <p:spPr>
              <a:xfrm>
                <a:off x="2593440" y="441000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168" y="104"/>
                    </a:moveTo>
                    <a:cubicBezTo>
                      <a:pt x="158" y="150"/>
                      <a:pt x="113" y="179"/>
                      <a:pt x="67" y="169"/>
                    </a:cubicBezTo>
                    <a:cubicBezTo>
                      <a:pt x="21" y="159"/>
                      <a:pt x="-8" y="114"/>
                      <a:pt x="2" y="68"/>
                    </a:cubicBezTo>
                    <a:cubicBezTo>
                      <a:pt x="11" y="22"/>
                      <a:pt x="56" y="-7"/>
                      <a:pt x="103" y="2"/>
                    </a:cubicBezTo>
                    <a:cubicBezTo>
                      <a:pt x="149" y="12"/>
                      <a:pt x="178" y="57"/>
                      <a:pt x="168" y="103"/>
                    </a:cubicBezTo>
                    <a:lnTo>
                      <a:pt x="168" y="10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76" name="Google Shape;2176;p27"/>
            <p:cNvGrpSpPr/>
            <p:nvPr/>
          </p:nvGrpSpPr>
          <p:grpSpPr>
            <a:xfrm>
              <a:off x="6551145" y="231265"/>
              <a:ext cx="1877760" cy="96120"/>
              <a:chOff x="5987520" y="1034640"/>
              <a:chExt cx="1877760" cy="96120"/>
            </a:xfrm>
          </p:grpSpPr>
          <p:sp>
            <p:nvSpPr>
              <p:cNvPr id="2177" name="Google Shape;2177;p27"/>
              <p:cNvSpPr/>
              <p:nvPr/>
            </p:nvSpPr>
            <p:spPr>
              <a:xfrm>
                <a:off x="6802560" y="1034640"/>
                <a:ext cx="96120" cy="96120"/>
              </a:xfrm>
              <a:custGeom>
                <a:rect b="b" l="l" r="r" t="t"/>
                <a:pathLst>
                  <a:path extrusionOk="0" h="267" w="267">
                    <a:moveTo>
                      <a:pt x="267" y="134"/>
                    </a:moveTo>
                    <a:cubicBezTo>
                      <a:pt x="267" y="207"/>
                      <a:pt x="208" y="267"/>
                      <a:pt x="134" y="267"/>
                    </a:cubicBezTo>
                    <a:cubicBezTo>
                      <a:pt x="61" y="267"/>
                      <a:pt x="0" y="207"/>
                      <a:pt x="0" y="134"/>
                    </a:cubicBezTo>
                    <a:cubicBezTo>
                      <a:pt x="0" y="60"/>
                      <a:pt x="61" y="0"/>
                      <a:pt x="134" y="0"/>
                    </a:cubicBezTo>
                    <a:cubicBezTo>
                      <a:pt x="208" y="0"/>
                      <a:pt x="267" y="60"/>
                      <a:pt x="267" y="13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8" name="Google Shape;2178;p27"/>
              <p:cNvSpPr/>
              <p:nvPr/>
            </p:nvSpPr>
            <p:spPr>
              <a:xfrm>
                <a:off x="6653520" y="1038960"/>
                <a:ext cx="87840" cy="87840"/>
              </a:xfrm>
              <a:custGeom>
                <a:rect b="b" l="l" r="r" t="t"/>
                <a:pathLst>
                  <a:path extrusionOk="0" h="244" w="244">
                    <a:moveTo>
                      <a:pt x="244" y="122"/>
                    </a:moveTo>
                    <a:cubicBezTo>
                      <a:pt x="244" y="143"/>
                      <a:pt x="239" y="164"/>
                      <a:pt x="228" y="183"/>
                    </a:cubicBezTo>
                    <a:cubicBezTo>
                      <a:pt x="218" y="201"/>
                      <a:pt x="202" y="216"/>
                      <a:pt x="183" y="227"/>
                    </a:cubicBezTo>
                    <a:cubicBezTo>
                      <a:pt x="165" y="237"/>
                      <a:pt x="143" y="244"/>
                      <a:pt x="122" y="244"/>
                    </a:cubicBezTo>
                    <a:cubicBezTo>
                      <a:pt x="101" y="244"/>
                      <a:pt x="80" y="237"/>
                      <a:pt x="61" y="227"/>
                    </a:cubicBezTo>
                    <a:cubicBezTo>
                      <a:pt x="43" y="216"/>
                      <a:pt x="27" y="201"/>
                      <a:pt x="16" y="183"/>
                    </a:cubicBezTo>
                    <a:cubicBezTo>
                      <a:pt x="6" y="164"/>
                      <a:pt x="0" y="143"/>
                      <a:pt x="0" y="122"/>
                    </a:cubicBezTo>
                    <a:cubicBezTo>
                      <a:pt x="0" y="100"/>
                      <a:pt x="6" y="79"/>
                      <a:pt x="16" y="61"/>
                    </a:cubicBezTo>
                    <a:cubicBezTo>
                      <a:pt x="27" y="42"/>
                      <a:pt x="43" y="27"/>
                      <a:pt x="61" y="16"/>
                    </a:cubicBezTo>
                    <a:cubicBezTo>
                      <a:pt x="80" y="5"/>
                      <a:pt x="101" y="0"/>
                      <a:pt x="122" y="0"/>
                    </a:cubicBezTo>
                    <a:cubicBezTo>
                      <a:pt x="143" y="0"/>
                      <a:pt x="165" y="5"/>
                      <a:pt x="183" y="16"/>
                    </a:cubicBezTo>
                    <a:cubicBezTo>
                      <a:pt x="202" y="27"/>
                      <a:pt x="217" y="42"/>
                      <a:pt x="228" y="61"/>
                    </a:cubicBezTo>
                    <a:cubicBezTo>
                      <a:pt x="238" y="79"/>
                      <a:pt x="244" y="100"/>
                      <a:pt x="244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9" name="Google Shape;2179;p27"/>
              <p:cNvSpPr/>
              <p:nvPr/>
            </p:nvSpPr>
            <p:spPr>
              <a:xfrm>
                <a:off x="6510240" y="1042920"/>
                <a:ext cx="79560" cy="79560"/>
              </a:xfrm>
              <a:custGeom>
                <a:rect b="b" l="l" r="r" t="t"/>
                <a:pathLst>
                  <a:path extrusionOk="0" h="221" w="221">
                    <a:moveTo>
                      <a:pt x="221" y="111"/>
                    </a:moveTo>
                    <a:cubicBezTo>
                      <a:pt x="221" y="130"/>
                      <a:pt x="216" y="149"/>
                      <a:pt x="206" y="166"/>
                    </a:cubicBezTo>
                    <a:cubicBezTo>
                      <a:pt x="196" y="183"/>
                      <a:pt x="182" y="196"/>
                      <a:pt x="165" y="206"/>
                    </a:cubicBezTo>
                    <a:cubicBezTo>
                      <a:pt x="149" y="215"/>
                      <a:pt x="130" y="221"/>
                      <a:pt x="110" y="221"/>
                    </a:cubicBezTo>
                    <a:cubicBezTo>
                      <a:pt x="91" y="221"/>
                      <a:pt x="72" y="215"/>
                      <a:pt x="55" y="206"/>
                    </a:cubicBezTo>
                    <a:cubicBezTo>
                      <a:pt x="38" y="196"/>
                      <a:pt x="24" y="183"/>
                      <a:pt x="14" y="166"/>
                    </a:cubicBezTo>
                    <a:cubicBezTo>
                      <a:pt x="5" y="149"/>
                      <a:pt x="0" y="130"/>
                      <a:pt x="0" y="111"/>
                    </a:cubicBezTo>
                    <a:cubicBezTo>
                      <a:pt x="0" y="91"/>
                      <a:pt x="5" y="72"/>
                      <a:pt x="14" y="55"/>
                    </a:cubicBezTo>
                    <a:cubicBezTo>
                      <a:pt x="24" y="38"/>
                      <a:pt x="38" y="25"/>
                      <a:pt x="55" y="15"/>
                    </a:cubicBezTo>
                    <a:cubicBezTo>
                      <a:pt x="72" y="5"/>
                      <a:pt x="91" y="0"/>
                      <a:pt x="110" y="0"/>
                    </a:cubicBezTo>
                    <a:cubicBezTo>
                      <a:pt x="130" y="0"/>
                      <a:pt x="149" y="5"/>
                      <a:pt x="165" y="15"/>
                    </a:cubicBezTo>
                    <a:cubicBezTo>
                      <a:pt x="182" y="25"/>
                      <a:pt x="196" y="38"/>
                      <a:pt x="206" y="55"/>
                    </a:cubicBezTo>
                    <a:cubicBezTo>
                      <a:pt x="216" y="72"/>
                      <a:pt x="221" y="91"/>
                      <a:pt x="221" y="1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0" name="Google Shape;2180;p27"/>
              <p:cNvSpPr/>
              <p:nvPr/>
            </p:nvSpPr>
            <p:spPr>
              <a:xfrm>
                <a:off x="6422760" y="104688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199" y="100"/>
                    </a:moveTo>
                    <a:cubicBezTo>
                      <a:pt x="199" y="155"/>
                      <a:pt x="155" y="199"/>
                      <a:pt x="100" y="199"/>
                    </a:cubicBezTo>
                    <a:cubicBezTo>
                      <a:pt x="45" y="199"/>
                      <a:pt x="0" y="155"/>
                      <a:pt x="0" y="100"/>
                    </a:cubicBezTo>
                    <a:cubicBezTo>
                      <a:pt x="0" y="45"/>
                      <a:pt x="45" y="0"/>
                      <a:pt x="100" y="0"/>
                    </a:cubicBezTo>
                    <a:cubicBezTo>
                      <a:pt x="155" y="0"/>
                      <a:pt x="199" y="45"/>
                      <a:pt x="199" y="10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1" name="Google Shape;2181;p27"/>
              <p:cNvSpPr/>
              <p:nvPr/>
            </p:nvSpPr>
            <p:spPr>
              <a:xfrm>
                <a:off x="6336000" y="1050840"/>
                <a:ext cx="63360" cy="63720"/>
              </a:xfrm>
              <a:custGeom>
                <a:rect b="b" l="l" r="r" t="t"/>
                <a:pathLst>
                  <a:path extrusionOk="0" h="177" w="176">
                    <a:moveTo>
                      <a:pt x="176" y="89"/>
                    </a:moveTo>
                    <a:cubicBezTo>
                      <a:pt x="176" y="137"/>
                      <a:pt x="137" y="177"/>
                      <a:pt x="88" y="177"/>
                    </a:cubicBezTo>
                    <a:cubicBezTo>
                      <a:pt x="40" y="177"/>
                      <a:pt x="0" y="137"/>
                      <a:pt x="0" y="89"/>
                    </a:cubicBezTo>
                    <a:cubicBezTo>
                      <a:pt x="0" y="40"/>
                      <a:pt x="40" y="0"/>
                      <a:pt x="88" y="0"/>
                    </a:cubicBezTo>
                    <a:cubicBezTo>
                      <a:pt x="137" y="0"/>
                      <a:pt x="176" y="40"/>
                      <a:pt x="176" y="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700" lIns="90000" spcFirstLastPara="1" rIns="90000" wrap="square" tIns="18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2" name="Google Shape;2182;p27"/>
              <p:cNvSpPr/>
              <p:nvPr/>
            </p:nvSpPr>
            <p:spPr>
              <a:xfrm>
                <a:off x="6248520" y="105516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154" y="77"/>
                    </a:moveTo>
                    <a:cubicBezTo>
                      <a:pt x="154" y="119"/>
                      <a:pt x="120" y="154"/>
                      <a:pt x="77" y="154"/>
                    </a:cubicBezTo>
                    <a:cubicBezTo>
                      <a:pt x="35" y="154"/>
                      <a:pt x="0" y="119"/>
                      <a:pt x="0" y="77"/>
                    </a:cubicBezTo>
                    <a:cubicBezTo>
                      <a:pt x="0" y="34"/>
                      <a:pt x="35" y="0"/>
                      <a:pt x="77" y="0"/>
                    </a:cubicBezTo>
                    <a:cubicBezTo>
                      <a:pt x="120" y="0"/>
                      <a:pt x="154" y="34"/>
                      <a:pt x="154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3" name="Google Shape;2183;p27"/>
              <p:cNvSpPr/>
              <p:nvPr/>
            </p:nvSpPr>
            <p:spPr>
              <a:xfrm>
                <a:off x="6161760" y="1059120"/>
                <a:ext cx="47160" cy="47160"/>
              </a:xfrm>
              <a:custGeom>
                <a:rect b="b" l="l" r="r" t="t"/>
                <a:pathLst>
                  <a:path extrusionOk="0" h="131" w="131">
                    <a:moveTo>
                      <a:pt x="131" y="66"/>
                    </a:moveTo>
                    <a:cubicBezTo>
                      <a:pt x="131" y="77"/>
                      <a:pt x="128" y="88"/>
                      <a:pt x="122" y="98"/>
                    </a:cubicBezTo>
                    <a:cubicBezTo>
                      <a:pt x="116" y="108"/>
                      <a:pt x="108" y="116"/>
                      <a:pt x="98" y="122"/>
                    </a:cubicBezTo>
                    <a:cubicBezTo>
                      <a:pt x="88" y="127"/>
                      <a:pt x="77" y="131"/>
                      <a:pt x="65" y="131"/>
                    </a:cubicBezTo>
                    <a:cubicBezTo>
                      <a:pt x="54" y="131"/>
                      <a:pt x="43" y="127"/>
                      <a:pt x="33" y="122"/>
                    </a:cubicBezTo>
                    <a:cubicBezTo>
                      <a:pt x="23" y="116"/>
                      <a:pt x="15" y="108"/>
                      <a:pt x="9" y="98"/>
                    </a:cubicBezTo>
                    <a:cubicBezTo>
                      <a:pt x="4" y="88"/>
                      <a:pt x="0" y="77"/>
                      <a:pt x="0" y="66"/>
                    </a:cubicBezTo>
                    <a:cubicBezTo>
                      <a:pt x="0" y="54"/>
                      <a:pt x="3" y="43"/>
                      <a:pt x="9" y="33"/>
                    </a:cubicBezTo>
                    <a:cubicBezTo>
                      <a:pt x="14" y="23"/>
                      <a:pt x="23" y="15"/>
                      <a:pt x="33" y="9"/>
                    </a:cubicBezTo>
                    <a:cubicBezTo>
                      <a:pt x="43" y="3"/>
                      <a:pt x="54" y="0"/>
                      <a:pt x="65" y="0"/>
                    </a:cubicBezTo>
                    <a:cubicBezTo>
                      <a:pt x="77" y="0"/>
                      <a:pt x="88" y="3"/>
                      <a:pt x="98" y="9"/>
                    </a:cubicBezTo>
                    <a:cubicBezTo>
                      <a:pt x="108" y="15"/>
                      <a:pt x="116" y="23"/>
                      <a:pt x="122" y="33"/>
                    </a:cubicBezTo>
                    <a:cubicBezTo>
                      <a:pt x="128" y="43"/>
                      <a:pt x="131" y="54"/>
                      <a:pt x="131" y="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4" name="Google Shape;2184;p27"/>
              <p:cNvSpPr/>
              <p:nvPr/>
            </p:nvSpPr>
            <p:spPr>
              <a:xfrm>
                <a:off x="6074640" y="1063080"/>
                <a:ext cx="38880" cy="39240"/>
              </a:xfrm>
              <a:custGeom>
                <a:rect b="b" l="l" r="r" t="t"/>
                <a:pathLst>
                  <a:path extrusionOk="0" h="109" w="108">
                    <a:moveTo>
                      <a:pt x="108" y="55"/>
                    </a:moveTo>
                    <a:cubicBezTo>
                      <a:pt x="108" y="84"/>
                      <a:pt x="84" y="109"/>
                      <a:pt x="54" y="109"/>
                    </a:cubicBezTo>
                    <a:cubicBezTo>
                      <a:pt x="24" y="109"/>
                      <a:pt x="0" y="84"/>
                      <a:pt x="0" y="55"/>
                    </a:cubicBezTo>
                    <a:cubicBezTo>
                      <a:pt x="0" y="25"/>
                      <a:pt x="24" y="0"/>
                      <a:pt x="54" y="0"/>
                    </a:cubicBezTo>
                    <a:cubicBezTo>
                      <a:pt x="84" y="0"/>
                      <a:pt x="108" y="25"/>
                      <a:pt x="108" y="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5" name="Google Shape;2185;p27"/>
              <p:cNvSpPr/>
              <p:nvPr/>
            </p:nvSpPr>
            <p:spPr>
              <a:xfrm>
                <a:off x="5987520" y="1067040"/>
                <a:ext cx="30960" cy="31320"/>
              </a:xfrm>
              <a:custGeom>
                <a:rect b="b" l="l" r="r" t="t"/>
                <a:pathLst>
                  <a:path extrusionOk="0" h="87" w="86">
                    <a:moveTo>
                      <a:pt x="86" y="44"/>
                    </a:moveTo>
                    <a:cubicBezTo>
                      <a:pt x="86" y="51"/>
                      <a:pt x="84" y="58"/>
                      <a:pt x="80" y="65"/>
                    </a:cubicBezTo>
                    <a:cubicBezTo>
                      <a:pt x="77" y="71"/>
                      <a:pt x="72" y="77"/>
                      <a:pt x="65" y="81"/>
                    </a:cubicBezTo>
                    <a:cubicBezTo>
                      <a:pt x="59" y="85"/>
                      <a:pt x="51" y="87"/>
                      <a:pt x="43" y="87"/>
                    </a:cubicBezTo>
                    <a:cubicBezTo>
                      <a:pt x="35" y="87"/>
                      <a:pt x="28" y="85"/>
                      <a:pt x="21" y="81"/>
                    </a:cubicBezTo>
                    <a:cubicBezTo>
                      <a:pt x="15" y="77"/>
                      <a:pt x="10" y="71"/>
                      <a:pt x="6" y="65"/>
                    </a:cubicBezTo>
                    <a:cubicBezTo>
                      <a:pt x="3" y="58"/>
                      <a:pt x="0" y="51"/>
                      <a:pt x="0" y="44"/>
                    </a:cubicBezTo>
                    <a:cubicBezTo>
                      <a:pt x="0" y="36"/>
                      <a:pt x="2" y="29"/>
                      <a:pt x="6" y="22"/>
                    </a:cubicBezTo>
                    <a:cubicBezTo>
                      <a:pt x="9" y="15"/>
                      <a:pt x="15" y="10"/>
                      <a:pt x="21" y="6"/>
                    </a:cubicBezTo>
                    <a:cubicBezTo>
                      <a:pt x="28" y="2"/>
                      <a:pt x="35" y="0"/>
                      <a:pt x="43" y="0"/>
                    </a:cubicBezTo>
                    <a:cubicBezTo>
                      <a:pt x="51" y="0"/>
                      <a:pt x="59" y="2"/>
                      <a:pt x="65" y="6"/>
                    </a:cubicBezTo>
                    <a:cubicBezTo>
                      <a:pt x="72" y="10"/>
                      <a:pt x="77" y="15"/>
                      <a:pt x="80" y="22"/>
                    </a:cubicBezTo>
                    <a:cubicBezTo>
                      <a:pt x="84" y="29"/>
                      <a:pt x="86" y="36"/>
                      <a:pt x="86" y="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6" name="Google Shape;2186;p27"/>
              <p:cNvSpPr/>
              <p:nvPr/>
            </p:nvSpPr>
            <p:spPr>
              <a:xfrm>
                <a:off x="6954120" y="1034640"/>
                <a:ext cx="95760" cy="96120"/>
              </a:xfrm>
              <a:custGeom>
                <a:rect b="b" l="l" r="r" t="t"/>
                <a:pathLst>
                  <a:path extrusionOk="0" h="267" w="266">
                    <a:moveTo>
                      <a:pt x="0" y="134"/>
                    </a:moveTo>
                    <a:cubicBezTo>
                      <a:pt x="0" y="60"/>
                      <a:pt x="59" y="0"/>
                      <a:pt x="133" y="0"/>
                    </a:cubicBezTo>
                    <a:cubicBezTo>
                      <a:pt x="207" y="0"/>
                      <a:pt x="266" y="60"/>
                      <a:pt x="266" y="134"/>
                    </a:cubicBezTo>
                    <a:cubicBezTo>
                      <a:pt x="266" y="207"/>
                      <a:pt x="207" y="267"/>
                      <a:pt x="133" y="267"/>
                    </a:cubicBezTo>
                    <a:cubicBezTo>
                      <a:pt x="60" y="267"/>
                      <a:pt x="0" y="207"/>
                      <a:pt x="0" y="13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7" name="Google Shape;2187;p27"/>
              <p:cNvSpPr/>
              <p:nvPr/>
            </p:nvSpPr>
            <p:spPr>
              <a:xfrm>
                <a:off x="7111440" y="1038960"/>
                <a:ext cx="87840" cy="87840"/>
              </a:xfrm>
              <a:custGeom>
                <a:rect b="b" l="l" r="r" t="t"/>
                <a:pathLst>
                  <a:path extrusionOk="0" h="244" w="244">
                    <a:moveTo>
                      <a:pt x="0" y="122"/>
                    </a:moveTo>
                    <a:cubicBezTo>
                      <a:pt x="0" y="54"/>
                      <a:pt x="55" y="0"/>
                      <a:pt x="122" y="0"/>
                    </a:cubicBezTo>
                    <a:cubicBezTo>
                      <a:pt x="190" y="0"/>
                      <a:pt x="244" y="54"/>
                      <a:pt x="244" y="122"/>
                    </a:cubicBezTo>
                    <a:cubicBezTo>
                      <a:pt x="244" y="189"/>
                      <a:pt x="190" y="244"/>
                      <a:pt x="122" y="244"/>
                    </a:cubicBezTo>
                    <a:cubicBezTo>
                      <a:pt x="55" y="244"/>
                      <a:pt x="0" y="189"/>
                      <a:pt x="0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8" name="Google Shape;2188;p27"/>
              <p:cNvSpPr/>
              <p:nvPr/>
            </p:nvSpPr>
            <p:spPr>
              <a:xfrm>
                <a:off x="7263000" y="1042920"/>
                <a:ext cx="79560" cy="79560"/>
              </a:xfrm>
              <a:custGeom>
                <a:rect b="b" l="l" r="r" t="t"/>
                <a:pathLst>
                  <a:path extrusionOk="0" h="221" w="221">
                    <a:moveTo>
                      <a:pt x="221" y="111"/>
                    </a:moveTo>
                    <a:cubicBezTo>
                      <a:pt x="221" y="130"/>
                      <a:pt x="217" y="149"/>
                      <a:pt x="207" y="166"/>
                    </a:cubicBezTo>
                    <a:cubicBezTo>
                      <a:pt x="198" y="183"/>
                      <a:pt x="183" y="196"/>
                      <a:pt x="166" y="206"/>
                    </a:cubicBezTo>
                    <a:cubicBezTo>
                      <a:pt x="149" y="215"/>
                      <a:pt x="131" y="221"/>
                      <a:pt x="111" y="221"/>
                    </a:cubicBezTo>
                    <a:cubicBezTo>
                      <a:pt x="92" y="221"/>
                      <a:pt x="73" y="215"/>
                      <a:pt x="56" y="206"/>
                    </a:cubicBezTo>
                    <a:cubicBezTo>
                      <a:pt x="40" y="196"/>
                      <a:pt x="25" y="183"/>
                      <a:pt x="15" y="166"/>
                    </a:cubicBezTo>
                    <a:cubicBezTo>
                      <a:pt x="5" y="149"/>
                      <a:pt x="0" y="130"/>
                      <a:pt x="0" y="111"/>
                    </a:cubicBezTo>
                    <a:cubicBezTo>
                      <a:pt x="0" y="91"/>
                      <a:pt x="5" y="72"/>
                      <a:pt x="15" y="55"/>
                    </a:cubicBezTo>
                    <a:cubicBezTo>
                      <a:pt x="25" y="38"/>
                      <a:pt x="40" y="25"/>
                      <a:pt x="56" y="15"/>
                    </a:cubicBezTo>
                    <a:cubicBezTo>
                      <a:pt x="73" y="5"/>
                      <a:pt x="91" y="0"/>
                      <a:pt x="111" y="0"/>
                    </a:cubicBezTo>
                    <a:cubicBezTo>
                      <a:pt x="130" y="0"/>
                      <a:pt x="149" y="5"/>
                      <a:pt x="166" y="15"/>
                    </a:cubicBezTo>
                    <a:cubicBezTo>
                      <a:pt x="183" y="25"/>
                      <a:pt x="197" y="38"/>
                      <a:pt x="207" y="55"/>
                    </a:cubicBezTo>
                    <a:cubicBezTo>
                      <a:pt x="216" y="72"/>
                      <a:pt x="221" y="91"/>
                      <a:pt x="221" y="1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9" name="Google Shape;2189;p27"/>
              <p:cNvSpPr/>
              <p:nvPr/>
            </p:nvSpPr>
            <p:spPr>
              <a:xfrm>
                <a:off x="7358400" y="1046880"/>
                <a:ext cx="71280" cy="71640"/>
              </a:xfrm>
              <a:custGeom>
                <a:rect b="b" l="l" r="r" t="t"/>
                <a:pathLst>
                  <a:path extrusionOk="0" h="199" w="198">
                    <a:moveTo>
                      <a:pt x="198" y="100"/>
                    </a:moveTo>
                    <a:cubicBezTo>
                      <a:pt x="198" y="117"/>
                      <a:pt x="194" y="134"/>
                      <a:pt x="185" y="149"/>
                    </a:cubicBezTo>
                    <a:cubicBezTo>
                      <a:pt x="176" y="164"/>
                      <a:pt x="164" y="177"/>
                      <a:pt x="149" y="186"/>
                    </a:cubicBezTo>
                    <a:cubicBezTo>
                      <a:pt x="134" y="194"/>
                      <a:pt x="116" y="199"/>
                      <a:pt x="99" y="199"/>
                    </a:cubicBezTo>
                    <a:cubicBezTo>
                      <a:pt x="82" y="199"/>
                      <a:pt x="64" y="194"/>
                      <a:pt x="49" y="186"/>
                    </a:cubicBezTo>
                    <a:cubicBezTo>
                      <a:pt x="34" y="177"/>
                      <a:pt x="22" y="164"/>
                      <a:pt x="13" y="149"/>
                    </a:cubicBezTo>
                    <a:cubicBezTo>
                      <a:pt x="4" y="134"/>
                      <a:pt x="0" y="117"/>
                      <a:pt x="0" y="100"/>
                    </a:cubicBezTo>
                    <a:cubicBezTo>
                      <a:pt x="0" y="82"/>
                      <a:pt x="4" y="65"/>
                      <a:pt x="13" y="50"/>
                    </a:cubicBezTo>
                    <a:cubicBezTo>
                      <a:pt x="22" y="35"/>
                      <a:pt x="34" y="21"/>
                      <a:pt x="49" y="13"/>
                    </a:cubicBezTo>
                    <a:cubicBezTo>
                      <a:pt x="64" y="4"/>
                      <a:pt x="82" y="0"/>
                      <a:pt x="99" y="0"/>
                    </a:cubicBezTo>
                    <a:cubicBezTo>
                      <a:pt x="116" y="0"/>
                      <a:pt x="134" y="4"/>
                      <a:pt x="149" y="13"/>
                    </a:cubicBezTo>
                    <a:cubicBezTo>
                      <a:pt x="164" y="21"/>
                      <a:pt x="176" y="35"/>
                      <a:pt x="185" y="50"/>
                    </a:cubicBezTo>
                    <a:cubicBezTo>
                      <a:pt x="194" y="65"/>
                      <a:pt x="198" y="82"/>
                      <a:pt x="198" y="10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0" name="Google Shape;2190;p27"/>
              <p:cNvSpPr/>
              <p:nvPr/>
            </p:nvSpPr>
            <p:spPr>
              <a:xfrm>
                <a:off x="7453440" y="1050840"/>
                <a:ext cx="63360" cy="63720"/>
              </a:xfrm>
              <a:custGeom>
                <a:rect b="b" l="l" r="r" t="t"/>
                <a:pathLst>
                  <a:path extrusionOk="0" h="177" w="176">
                    <a:moveTo>
                      <a:pt x="0" y="89"/>
                    </a:moveTo>
                    <a:cubicBezTo>
                      <a:pt x="0" y="40"/>
                      <a:pt x="39" y="0"/>
                      <a:pt x="88" y="0"/>
                    </a:cubicBezTo>
                    <a:cubicBezTo>
                      <a:pt x="137" y="0"/>
                      <a:pt x="176" y="40"/>
                      <a:pt x="176" y="89"/>
                    </a:cubicBezTo>
                    <a:cubicBezTo>
                      <a:pt x="176" y="137"/>
                      <a:pt x="137" y="177"/>
                      <a:pt x="88" y="177"/>
                    </a:cubicBezTo>
                    <a:cubicBezTo>
                      <a:pt x="39" y="177"/>
                      <a:pt x="0" y="137"/>
                      <a:pt x="0" y="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700" lIns="90000" spcFirstLastPara="1" rIns="90000" wrap="square" tIns="18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1" name="Google Shape;2191;p27"/>
              <p:cNvSpPr/>
              <p:nvPr/>
            </p:nvSpPr>
            <p:spPr>
              <a:xfrm>
                <a:off x="7548480" y="105516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0" y="77"/>
                    </a:moveTo>
                    <a:cubicBezTo>
                      <a:pt x="0" y="34"/>
                      <a:pt x="35" y="0"/>
                      <a:pt x="77" y="0"/>
                    </a:cubicBezTo>
                    <a:cubicBezTo>
                      <a:pt x="120" y="0"/>
                      <a:pt x="154" y="34"/>
                      <a:pt x="154" y="77"/>
                    </a:cubicBezTo>
                    <a:cubicBezTo>
                      <a:pt x="154" y="119"/>
                      <a:pt x="120" y="154"/>
                      <a:pt x="77" y="154"/>
                    </a:cubicBezTo>
                    <a:cubicBezTo>
                      <a:pt x="35" y="154"/>
                      <a:pt x="0" y="119"/>
                      <a:pt x="0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2" name="Google Shape;2192;p27"/>
              <p:cNvSpPr/>
              <p:nvPr/>
            </p:nvSpPr>
            <p:spPr>
              <a:xfrm>
                <a:off x="7643880" y="1059120"/>
                <a:ext cx="47160" cy="47160"/>
              </a:xfrm>
              <a:custGeom>
                <a:rect b="b" l="l" r="r" t="t"/>
                <a:pathLst>
                  <a:path extrusionOk="0" h="131" w="131">
                    <a:moveTo>
                      <a:pt x="0" y="66"/>
                    </a:moveTo>
                    <a:cubicBezTo>
                      <a:pt x="0" y="29"/>
                      <a:pt x="30" y="0"/>
                      <a:pt x="66" y="0"/>
                    </a:cubicBezTo>
                    <a:cubicBezTo>
                      <a:pt x="103" y="0"/>
                      <a:pt x="131" y="29"/>
                      <a:pt x="131" y="66"/>
                    </a:cubicBezTo>
                    <a:cubicBezTo>
                      <a:pt x="131" y="102"/>
                      <a:pt x="103" y="131"/>
                      <a:pt x="66" y="131"/>
                    </a:cubicBezTo>
                    <a:cubicBezTo>
                      <a:pt x="30" y="131"/>
                      <a:pt x="0" y="102"/>
                      <a:pt x="0" y="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3" name="Google Shape;2193;p27"/>
              <p:cNvSpPr/>
              <p:nvPr/>
            </p:nvSpPr>
            <p:spPr>
              <a:xfrm>
                <a:off x="7738920" y="1063080"/>
                <a:ext cx="39240" cy="39240"/>
              </a:xfrm>
              <a:custGeom>
                <a:rect b="b" l="l" r="r" t="t"/>
                <a:pathLst>
                  <a:path extrusionOk="0" h="109" w="109">
                    <a:moveTo>
                      <a:pt x="0" y="55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5" y="0"/>
                      <a:pt x="109" y="25"/>
                      <a:pt x="109" y="55"/>
                    </a:cubicBezTo>
                    <a:cubicBezTo>
                      <a:pt x="109" y="84"/>
                      <a:pt x="85" y="109"/>
                      <a:pt x="55" y="109"/>
                    </a:cubicBezTo>
                    <a:cubicBezTo>
                      <a:pt x="25" y="109"/>
                      <a:pt x="0" y="84"/>
                      <a:pt x="0" y="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4" name="Google Shape;2194;p27"/>
              <p:cNvSpPr/>
              <p:nvPr/>
            </p:nvSpPr>
            <p:spPr>
              <a:xfrm>
                <a:off x="7834320" y="1067040"/>
                <a:ext cx="30960" cy="31320"/>
              </a:xfrm>
              <a:custGeom>
                <a:rect b="b" l="l" r="r" t="t"/>
                <a:pathLst>
                  <a:path extrusionOk="0" h="87" w="86">
                    <a:moveTo>
                      <a:pt x="0" y="44"/>
                    </a:moveTo>
                    <a:cubicBezTo>
                      <a:pt x="0" y="20"/>
                      <a:pt x="19" y="0"/>
                      <a:pt x="43" y="0"/>
                    </a:cubicBezTo>
                    <a:cubicBezTo>
                      <a:pt x="67" y="0"/>
                      <a:pt x="86" y="20"/>
                      <a:pt x="86" y="44"/>
                    </a:cubicBezTo>
                    <a:cubicBezTo>
                      <a:pt x="86" y="67"/>
                      <a:pt x="67" y="87"/>
                      <a:pt x="43" y="87"/>
                    </a:cubicBezTo>
                    <a:cubicBezTo>
                      <a:pt x="19" y="87"/>
                      <a:pt x="0" y="67"/>
                      <a:pt x="0" y="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5" name="Google Shape;2195;p27"/>
            <p:cNvGrpSpPr/>
            <p:nvPr/>
          </p:nvGrpSpPr>
          <p:grpSpPr>
            <a:xfrm>
              <a:off x="-1162655" y="4512390"/>
              <a:ext cx="1877760" cy="96120"/>
              <a:chOff x="5987520" y="1034640"/>
              <a:chExt cx="1877760" cy="96120"/>
            </a:xfrm>
          </p:grpSpPr>
          <p:sp>
            <p:nvSpPr>
              <p:cNvPr id="2196" name="Google Shape;2196;p27"/>
              <p:cNvSpPr/>
              <p:nvPr/>
            </p:nvSpPr>
            <p:spPr>
              <a:xfrm>
                <a:off x="6802560" y="1034640"/>
                <a:ext cx="96120" cy="96120"/>
              </a:xfrm>
              <a:custGeom>
                <a:rect b="b" l="l" r="r" t="t"/>
                <a:pathLst>
                  <a:path extrusionOk="0" h="267" w="267">
                    <a:moveTo>
                      <a:pt x="267" y="134"/>
                    </a:moveTo>
                    <a:cubicBezTo>
                      <a:pt x="267" y="207"/>
                      <a:pt x="208" y="267"/>
                      <a:pt x="134" y="267"/>
                    </a:cubicBezTo>
                    <a:cubicBezTo>
                      <a:pt x="61" y="267"/>
                      <a:pt x="0" y="207"/>
                      <a:pt x="0" y="134"/>
                    </a:cubicBezTo>
                    <a:cubicBezTo>
                      <a:pt x="0" y="60"/>
                      <a:pt x="61" y="0"/>
                      <a:pt x="134" y="0"/>
                    </a:cubicBezTo>
                    <a:cubicBezTo>
                      <a:pt x="208" y="0"/>
                      <a:pt x="267" y="60"/>
                      <a:pt x="267" y="13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7" name="Google Shape;2197;p27"/>
              <p:cNvSpPr/>
              <p:nvPr/>
            </p:nvSpPr>
            <p:spPr>
              <a:xfrm>
                <a:off x="6653520" y="1038960"/>
                <a:ext cx="87840" cy="87840"/>
              </a:xfrm>
              <a:custGeom>
                <a:rect b="b" l="l" r="r" t="t"/>
                <a:pathLst>
                  <a:path extrusionOk="0" h="244" w="244">
                    <a:moveTo>
                      <a:pt x="244" y="122"/>
                    </a:moveTo>
                    <a:cubicBezTo>
                      <a:pt x="244" y="143"/>
                      <a:pt x="239" y="164"/>
                      <a:pt x="228" y="183"/>
                    </a:cubicBezTo>
                    <a:cubicBezTo>
                      <a:pt x="218" y="201"/>
                      <a:pt x="202" y="216"/>
                      <a:pt x="183" y="227"/>
                    </a:cubicBezTo>
                    <a:cubicBezTo>
                      <a:pt x="165" y="237"/>
                      <a:pt x="143" y="244"/>
                      <a:pt x="122" y="244"/>
                    </a:cubicBezTo>
                    <a:cubicBezTo>
                      <a:pt x="101" y="244"/>
                      <a:pt x="80" y="237"/>
                      <a:pt x="61" y="227"/>
                    </a:cubicBezTo>
                    <a:cubicBezTo>
                      <a:pt x="43" y="216"/>
                      <a:pt x="27" y="201"/>
                      <a:pt x="16" y="183"/>
                    </a:cubicBezTo>
                    <a:cubicBezTo>
                      <a:pt x="6" y="164"/>
                      <a:pt x="0" y="143"/>
                      <a:pt x="0" y="122"/>
                    </a:cubicBezTo>
                    <a:cubicBezTo>
                      <a:pt x="0" y="100"/>
                      <a:pt x="6" y="79"/>
                      <a:pt x="16" y="61"/>
                    </a:cubicBezTo>
                    <a:cubicBezTo>
                      <a:pt x="27" y="42"/>
                      <a:pt x="43" y="27"/>
                      <a:pt x="61" y="16"/>
                    </a:cubicBezTo>
                    <a:cubicBezTo>
                      <a:pt x="80" y="5"/>
                      <a:pt x="101" y="0"/>
                      <a:pt x="122" y="0"/>
                    </a:cubicBezTo>
                    <a:cubicBezTo>
                      <a:pt x="143" y="0"/>
                      <a:pt x="165" y="5"/>
                      <a:pt x="183" y="16"/>
                    </a:cubicBezTo>
                    <a:cubicBezTo>
                      <a:pt x="202" y="27"/>
                      <a:pt x="217" y="42"/>
                      <a:pt x="228" y="61"/>
                    </a:cubicBezTo>
                    <a:cubicBezTo>
                      <a:pt x="238" y="79"/>
                      <a:pt x="244" y="100"/>
                      <a:pt x="244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8" name="Google Shape;2198;p27"/>
              <p:cNvSpPr/>
              <p:nvPr/>
            </p:nvSpPr>
            <p:spPr>
              <a:xfrm>
                <a:off x="6510240" y="1042920"/>
                <a:ext cx="79560" cy="79560"/>
              </a:xfrm>
              <a:custGeom>
                <a:rect b="b" l="l" r="r" t="t"/>
                <a:pathLst>
                  <a:path extrusionOk="0" h="221" w="221">
                    <a:moveTo>
                      <a:pt x="221" y="111"/>
                    </a:moveTo>
                    <a:cubicBezTo>
                      <a:pt x="221" y="130"/>
                      <a:pt x="216" y="149"/>
                      <a:pt x="206" y="166"/>
                    </a:cubicBezTo>
                    <a:cubicBezTo>
                      <a:pt x="196" y="183"/>
                      <a:pt x="182" y="196"/>
                      <a:pt x="165" y="206"/>
                    </a:cubicBezTo>
                    <a:cubicBezTo>
                      <a:pt x="149" y="215"/>
                      <a:pt x="130" y="221"/>
                      <a:pt x="110" y="221"/>
                    </a:cubicBezTo>
                    <a:cubicBezTo>
                      <a:pt x="91" y="221"/>
                      <a:pt x="72" y="215"/>
                      <a:pt x="55" y="206"/>
                    </a:cubicBezTo>
                    <a:cubicBezTo>
                      <a:pt x="38" y="196"/>
                      <a:pt x="24" y="183"/>
                      <a:pt x="14" y="166"/>
                    </a:cubicBezTo>
                    <a:cubicBezTo>
                      <a:pt x="5" y="149"/>
                      <a:pt x="0" y="130"/>
                      <a:pt x="0" y="111"/>
                    </a:cubicBezTo>
                    <a:cubicBezTo>
                      <a:pt x="0" y="91"/>
                      <a:pt x="5" y="72"/>
                      <a:pt x="14" y="55"/>
                    </a:cubicBezTo>
                    <a:cubicBezTo>
                      <a:pt x="24" y="38"/>
                      <a:pt x="38" y="25"/>
                      <a:pt x="55" y="15"/>
                    </a:cubicBezTo>
                    <a:cubicBezTo>
                      <a:pt x="72" y="5"/>
                      <a:pt x="91" y="0"/>
                      <a:pt x="110" y="0"/>
                    </a:cubicBezTo>
                    <a:cubicBezTo>
                      <a:pt x="130" y="0"/>
                      <a:pt x="149" y="5"/>
                      <a:pt x="165" y="15"/>
                    </a:cubicBezTo>
                    <a:cubicBezTo>
                      <a:pt x="182" y="25"/>
                      <a:pt x="196" y="38"/>
                      <a:pt x="206" y="55"/>
                    </a:cubicBezTo>
                    <a:cubicBezTo>
                      <a:pt x="216" y="72"/>
                      <a:pt x="221" y="91"/>
                      <a:pt x="221" y="1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9" name="Google Shape;2199;p27"/>
              <p:cNvSpPr/>
              <p:nvPr/>
            </p:nvSpPr>
            <p:spPr>
              <a:xfrm>
                <a:off x="6422760" y="104688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199" y="100"/>
                    </a:moveTo>
                    <a:cubicBezTo>
                      <a:pt x="199" y="155"/>
                      <a:pt x="155" y="199"/>
                      <a:pt x="100" y="199"/>
                    </a:cubicBezTo>
                    <a:cubicBezTo>
                      <a:pt x="45" y="199"/>
                      <a:pt x="0" y="155"/>
                      <a:pt x="0" y="100"/>
                    </a:cubicBezTo>
                    <a:cubicBezTo>
                      <a:pt x="0" y="45"/>
                      <a:pt x="45" y="0"/>
                      <a:pt x="100" y="0"/>
                    </a:cubicBezTo>
                    <a:cubicBezTo>
                      <a:pt x="155" y="0"/>
                      <a:pt x="199" y="45"/>
                      <a:pt x="199" y="10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0" name="Google Shape;2200;p27"/>
              <p:cNvSpPr/>
              <p:nvPr/>
            </p:nvSpPr>
            <p:spPr>
              <a:xfrm>
                <a:off x="6336000" y="1050840"/>
                <a:ext cx="63360" cy="63720"/>
              </a:xfrm>
              <a:custGeom>
                <a:rect b="b" l="l" r="r" t="t"/>
                <a:pathLst>
                  <a:path extrusionOk="0" h="177" w="176">
                    <a:moveTo>
                      <a:pt x="176" y="89"/>
                    </a:moveTo>
                    <a:cubicBezTo>
                      <a:pt x="176" y="137"/>
                      <a:pt x="137" y="177"/>
                      <a:pt x="88" y="177"/>
                    </a:cubicBezTo>
                    <a:cubicBezTo>
                      <a:pt x="40" y="177"/>
                      <a:pt x="0" y="137"/>
                      <a:pt x="0" y="89"/>
                    </a:cubicBezTo>
                    <a:cubicBezTo>
                      <a:pt x="0" y="40"/>
                      <a:pt x="40" y="0"/>
                      <a:pt x="88" y="0"/>
                    </a:cubicBezTo>
                    <a:cubicBezTo>
                      <a:pt x="137" y="0"/>
                      <a:pt x="176" y="40"/>
                      <a:pt x="176" y="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700" lIns="90000" spcFirstLastPara="1" rIns="90000" wrap="square" tIns="18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1" name="Google Shape;2201;p27"/>
              <p:cNvSpPr/>
              <p:nvPr/>
            </p:nvSpPr>
            <p:spPr>
              <a:xfrm>
                <a:off x="6248520" y="105516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154" y="77"/>
                    </a:moveTo>
                    <a:cubicBezTo>
                      <a:pt x="154" y="119"/>
                      <a:pt x="120" y="154"/>
                      <a:pt x="77" y="154"/>
                    </a:cubicBezTo>
                    <a:cubicBezTo>
                      <a:pt x="35" y="154"/>
                      <a:pt x="0" y="119"/>
                      <a:pt x="0" y="77"/>
                    </a:cubicBezTo>
                    <a:cubicBezTo>
                      <a:pt x="0" y="34"/>
                      <a:pt x="35" y="0"/>
                      <a:pt x="77" y="0"/>
                    </a:cubicBezTo>
                    <a:cubicBezTo>
                      <a:pt x="120" y="0"/>
                      <a:pt x="154" y="34"/>
                      <a:pt x="154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2" name="Google Shape;2202;p27"/>
              <p:cNvSpPr/>
              <p:nvPr/>
            </p:nvSpPr>
            <p:spPr>
              <a:xfrm>
                <a:off x="6161760" y="1059120"/>
                <a:ext cx="47160" cy="47160"/>
              </a:xfrm>
              <a:custGeom>
                <a:rect b="b" l="l" r="r" t="t"/>
                <a:pathLst>
                  <a:path extrusionOk="0" h="131" w="131">
                    <a:moveTo>
                      <a:pt x="131" y="66"/>
                    </a:moveTo>
                    <a:cubicBezTo>
                      <a:pt x="131" y="77"/>
                      <a:pt x="128" y="88"/>
                      <a:pt x="122" y="98"/>
                    </a:cubicBezTo>
                    <a:cubicBezTo>
                      <a:pt x="116" y="108"/>
                      <a:pt x="108" y="116"/>
                      <a:pt x="98" y="122"/>
                    </a:cubicBezTo>
                    <a:cubicBezTo>
                      <a:pt x="88" y="127"/>
                      <a:pt x="77" y="131"/>
                      <a:pt x="65" y="131"/>
                    </a:cubicBezTo>
                    <a:cubicBezTo>
                      <a:pt x="54" y="131"/>
                      <a:pt x="43" y="127"/>
                      <a:pt x="33" y="122"/>
                    </a:cubicBezTo>
                    <a:cubicBezTo>
                      <a:pt x="23" y="116"/>
                      <a:pt x="15" y="108"/>
                      <a:pt x="9" y="98"/>
                    </a:cubicBezTo>
                    <a:cubicBezTo>
                      <a:pt x="4" y="88"/>
                      <a:pt x="0" y="77"/>
                      <a:pt x="0" y="66"/>
                    </a:cubicBezTo>
                    <a:cubicBezTo>
                      <a:pt x="0" y="54"/>
                      <a:pt x="3" y="43"/>
                      <a:pt x="9" y="33"/>
                    </a:cubicBezTo>
                    <a:cubicBezTo>
                      <a:pt x="14" y="23"/>
                      <a:pt x="23" y="15"/>
                      <a:pt x="33" y="9"/>
                    </a:cubicBezTo>
                    <a:cubicBezTo>
                      <a:pt x="43" y="3"/>
                      <a:pt x="54" y="0"/>
                      <a:pt x="65" y="0"/>
                    </a:cubicBezTo>
                    <a:cubicBezTo>
                      <a:pt x="77" y="0"/>
                      <a:pt x="88" y="3"/>
                      <a:pt x="98" y="9"/>
                    </a:cubicBezTo>
                    <a:cubicBezTo>
                      <a:pt x="108" y="15"/>
                      <a:pt x="116" y="23"/>
                      <a:pt x="122" y="33"/>
                    </a:cubicBezTo>
                    <a:cubicBezTo>
                      <a:pt x="128" y="43"/>
                      <a:pt x="131" y="54"/>
                      <a:pt x="131" y="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3" name="Google Shape;2203;p27"/>
              <p:cNvSpPr/>
              <p:nvPr/>
            </p:nvSpPr>
            <p:spPr>
              <a:xfrm>
                <a:off x="6074640" y="1063080"/>
                <a:ext cx="38880" cy="39240"/>
              </a:xfrm>
              <a:custGeom>
                <a:rect b="b" l="l" r="r" t="t"/>
                <a:pathLst>
                  <a:path extrusionOk="0" h="109" w="108">
                    <a:moveTo>
                      <a:pt x="108" y="55"/>
                    </a:moveTo>
                    <a:cubicBezTo>
                      <a:pt x="108" y="84"/>
                      <a:pt x="84" y="109"/>
                      <a:pt x="54" y="109"/>
                    </a:cubicBezTo>
                    <a:cubicBezTo>
                      <a:pt x="24" y="109"/>
                      <a:pt x="0" y="84"/>
                      <a:pt x="0" y="55"/>
                    </a:cubicBezTo>
                    <a:cubicBezTo>
                      <a:pt x="0" y="25"/>
                      <a:pt x="24" y="0"/>
                      <a:pt x="54" y="0"/>
                    </a:cubicBezTo>
                    <a:cubicBezTo>
                      <a:pt x="84" y="0"/>
                      <a:pt x="108" y="25"/>
                      <a:pt x="108" y="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4" name="Google Shape;2204;p27"/>
              <p:cNvSpPr/>
              <p:nvPr/>
            </p:nvSpPr>
            <p:spPr>
              <a:xfrm>
                <a:off x="5987520" y="1067040"/>
                <a:ext cx="30960" cy="31320"/>
              </a:xfrm>
              <a:custGeom>
                <a:rect b="b" l="l" r="r" t="t"/>
                <a:pathLst>
                  <a:path extrusionOk="0" h="87" w="86">
                    <a:moveTo>
                      <a:pt x="86" y="44"/>
                    </a:moveTo>
                    <a:cubicBezTo>
                      <a:pt x="86" y="51"/>
                      <a:pt x="84" y="58"/>
                      <a:pt x="80" y="65"/>
                    </a:cubicBezTo>
                    <a:cubicBezTo>
                      <a:pt x="77" y="71"/>
                      <a:pt x="72" y="77"/>
                      <a:pt x="65" y="81"/>
                    </a:cubicBezTo>
                    <a:cubicBezTo>
                      <a:pt x="59" y="85"/>
                      <a:pt x="51" y="87"/>
                      <a:pt x="43" y="87"/>
                    </a:cubicBezTo>
                    <a:cubicBezTo>
                      <a:pt x="35" y="87"/>
                      <a:pt x="28" y="85"/>
                      <a:pt x="21" y="81"/>
                    </a:cubicBezTo>
                    <a:cubicBezTo>
                      <a:pt x="15" y="77"/>
                      <a:pt x="10" y="71"/>
                      <a:pt x="6" y="65"/>
                    </a:cubicBezTo>
                    <a:cubicBezTo>
                      <a:pt x="3" y="58"/>
                      <a:pt x="0" y="51"/>
                      <a:pt x="0" y="44"/>
                    </a:cubicBezTo>
                    <a:cubicBezTo>
                      <a:pt x="0" y="36"/>
                      <a:pt x="2" y="29"/>
                      <a:pt x="6" y="22"/>
                    </a:cubicBezTo>
                    <a:cubicBezTo>
                      <a:pt x="9" y="15"/>
                      <a:pt x="15" y="10"/>
                      <a:pt x="21" y="6"/>
                    </a:cubicBezTo>
                    <a:cubicBezTo>
                      <a:pt x="28" y="2"/>
                      <a:pt x="35" y="0"/>
                      <a:pt x="43" y="0"/>
                    </a:cubicBezTo>
                    <a:cubicBezTo>
                      <a:pt x="51" y="0"/>
                      <a:pt x="59" y="2"/>
                      <a:pt x="65" y="6"/>
                    </a:cubicBezTo>
                    <a:cubicBezTo>
                      <a:pt x="72" y="10"/>
                      <a:pt x="77" y="15"/>
                      <a:pt x="80" y="22"/>
                    </a:cubicBezTo>
                    <a:cubicBezTo>
                      <a:pt x="84" y="29"/>
                      <a:pt x="86" y="36"/>
                      <a:pt x="86" y="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5" name="Google Shape;2205;p27"/>
              <p:cNvSpPr/>
              <p:nvPr/>
            </p:nvSpPr>
            <p:spPr>
              <a:xfrm>
                <a:off x="6954120" y="1034640"/>
                <a:ext cx="95760" cy="96120"/>
              </a:xfrm>
              <a:custGeom>
                <a:rect b="b" l="l" r="r" t="t"/>
                <a:pathLst>
                  <a:path extrusionOk="0" h="267" w="266">
                    <a:moveTo>
                      <a:pt x="0" y="134"/>
                    </a:moveTo>
                    <a:cubicBezTo>
                      <a:pt x="0" y="60"/>
                      <a:pt x="59" y="0"/>
                      <a:pt x="133" y="0"/>
                    </a:cubicBezTo>
                    <a:cubicBezTo>
                      <a:pt x="207" y="0"/>
                      <a:pt x="266" y="60"/>
                      <a:pt x="266" y="134"/>
                    </a:cubicBezTo>
                    <a:cubicBezTo>
                      <a:pt x="266" y="207"/>
                      <a:pt x="207" y="267"/>
                      <a:pt x="133" y="267"/>
                    </a:cubicBezTo>
                    <a:cubicBezTo>
                      <a:pt x="60" y="267"/>
                      <a:pt x="0" y="207"/>
                      <a:pt x="0" y="13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6" name="Google Shape;2206;p27"/>
              <p:cNvSpPr/>
              <p:nvPr/>
            </p:nvSpPr>
            <p:spPr>
              <a:xfrm>
                <a:off x="7111440" y="1038960"/>
                <a:ext cx="87840" cy="87840"/>
              </a:xfrm>
              <a:custGeom>
                <a:rect b="b" l="l" r="r" t="t"/>
                <a:pathLst>
                  <a:path extrusionOk="0" h="244" w="244">
                    <a:moveTo>
                      <a:pt x="0" y="122"/>
                    </a:moveTo>
                    <a:cubicBezTo>
                      <a:pt x="0" y="54"/>
                      <a:pt x="55" y="0"/>
                      <a:pt x="122" y="0"/>
                    </a:cubicBezTo>
                    <a:cubicBezTo>
                      <a:pt x="190" y="0"/>
                      <a:pt x="244" y="54"/>
                      <a:pt x="244" y="122"/>
                    </a:cubicBezTo>
                    <a:cubicBezTo>
                      <a:pt x="244" y="189"/>
                      <a:pt x="190" y="244"/>
                      <a:pt x="122" y="244"/>
                    </a:cubicBezTo>
                    <a:cubicBezTo>
                      <a:pt x="55" y="244"/>
                      <a:pt x="0" y="189"/>
                      <a:pt x="0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7" name="Google Shape;2207;p27"/>
              <p:cNvSpPr/>
              <p:nvPr/>
            </p:nvSpPr>
            <p:spPr>
              <a:xfrm>
                <a:off x="7263000" y="1042920"/>
                <a:ext cx="79560" cy="79560"/>
              </a:xfrm>
              <a:custGeom>
                <a:rect b="b" l="l" r="r" t="t"/>
                <a:pathLst>
                  <a:path extrusionOk="0" h="221" w="221">
                    <a:moveTo>
                      <a:pt x="221" y="111"/>
                    </a:moveTo>
                    <a:cubicBezTo>
                      <a:pt x="221" y="130"/>
                      <a:pt x="217" y="149"/>
                      <a:pt x="207" y="166"/>
                    </a:cubicBezTo>
                    <a:cubicBezTo>
                      <a:pt x="198" y="183"/>
                      <a:pt x="183" y="196"/>
                      <a:pt x="166" y="206"/>
                    </a:cubicBezTo>
                    <a:cubicBezTo>
                      <a:pt x="149" y="215"/>
                      <a:pt x="131" y="221"/>
                      <a:pt x="111" y="221"/>
                    </a:cubicBezTo>
                    <a:cubicBezTo>
                      <a:pt x="92" y="221"/>
                      <a:pt x="73" y="215"/>
                      <a:pt x="56" y="206"/>
                    </a:cubicBezTo>
                    <a:cubicBezTo>
                      <a:pt x="40" y="196"/>
                      <a:pt x="25" y="183"/>
                      <a:pt x="15" y="166"/>
                    </a:cubicBezTo>
                    <a:cubicBezTo>
                      <a:pt x="5" y="149"/>
                      <a:pt x="0" y="130"/>
                      <a:pt x="0" y="111"/>
                    </a:cubicBezTo>
                    <a:cubicBezTo>
                      <a:pt x="0" y="91"/>
                      <a:pt x="5" y="72"/>
                      <a:pt x="15" y="55"/>
                    </a:cubicBezTo>
                    <a:cubicBezTo>
                      <a:pt x="25" y="38"/>
                      <a:pt x="40" y="25"/>
                      <a:pt x="56" y="15"/>
                    </a:cubicBezTo>
                    <a:cubicBezTo>
                      <a:pt x="73" y="5"/>
                      <a:pt x="91" y="0"/>
                      <a:pt x="111" y="0"/>
                    </a:cubicBezTo>
                    <a:cubicBezTo>
                      <a:pt x="130" y="0"/>
                      <a:pt x="149" y="5"/>
                      <a:pt x="166" y="15"/>
                    </a:cubicBezTo>
                    <a:cubicBezTo>
                      <a:pt x="183" y="25"/>
                      <a:pt x="197" y="38"/>
                      <a:pt x="207" y="55"/>
                    </a:cubicBezTo>
                    <a:cubicBezTo>
                      <a:pt x="216" y="72"/>
                      <a:pt x="221" y="91"/>
                      <a:pt x="221" y="1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8" name="Google Shape;2208;p27"/>
              <p:cNvSpPr/>
              <p:nvPr/>
            </p:nvSpPr>
            <p:spPr>
              <a:xfrm>
                <a:off x="7358400" y="1046880"/>
                <a:ext cx="71280" cy="71640"/>
              </a:xfrm>
              <a:custGeom>
                <a:rect b="b" l="l" r="r" t="t"/>
                <a:pathLst>
                  <a:path extrusionOk="0" h="199" w="198">
                    <a:moveTo>
                      <a:pt x="198" y="100"/>
                    </a:moveTo>
                    <a:cubicBezTo>
                      <a:pt x="198" y="117"/>
                      <a:pt x="194" y="134"/>
                      <a:pt x="185" y="149"/>
                    </a:cubicBezTo>
                    <a:cubicBezTo>
                      <a:pt x="176" y="164"/>
                      <a:pt x="164" y="177"/>
                      <a:pt x="149" y="186"/>
                    </a:cubicBezTo>
                    <a:cubicBezTo>
                      <a:pt x="134" y="194"/>
                      <a:pt x="116" y="199"/>
                      <a:pt x="99" y="199"/>
                    </a:cubicBezTo>
                    <a:cubicBezTo>
                      <a:pt x="82" y="199"/>
                      <a:pt x="64" y="194"/>
                      <a:pt x="49" y="186"/>
                    </a:cubicBezTo>
                    <a:cubicBezTo>
                      <a:pt x="34" y="177"/>
                      <a:pt x="22" y="164"/>
                      <a:pt x="13" y="149"/>
                    </a:cubicBezTo>
                    <a:cubicBezTo>
                      <a:pt x="4" y="134"/>
                      <a:pt x="0" y="117"/>
                      <a:pt x="0" y="100"/>
                    </a:cubicBezTo>
                    <a:cubicBezTo>
                      <a:pt x="0" y="82"/>
                      <a:pt x="4" y="65"/>
                      <a:pt x="13" y="50"/>
                    </a:cubicBezTo>
                    <a:cubicBezTo>
                      <a:pt x="22" y="35"/>
                      <a:pt x="34" y="21"/>
                      <a:pt x="49" y="13"/>
                    </a:cubicBezTo>
                    <a:cubicBezTo>
                      <a:pt x="64" y="4"/>
                      <a:pt x="82" y="0"/>
                      <a:pt x="99" y="0"/>
                    </a:cubicBezTo>
                    <a:cubicBezTo>
                      <a:pt x="116" y="0"/>
                      <a:pt x="134" y="4"/>
                      <a:pt x="149" y="13"/>
                    </a:cubicBezTo>
                    <a:cubicBezTo>
                      <a:pt x="164" y="21"/>
                      <a:pt x="176" y="35"/>
                      <a:pt x="185" y="50"/>
                    </a:cubicBezTo>
                    <a:cubicBezTo>
                      <a:pt x="194" y="65"/>
                      <a:pt x="198" y="82"/>
                      <a:pt x="198" y="10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9" name="Google Shape;2209;p27"/>
              <p:cNvSpPr/>
              <p:nvPr/>
            </p:nvSpPr>
            <p:spPr>
              <a:xfrm>
                <a:off x="7453440" y="1050840"/>
                <a:ext cx="63360" cy="63720"/>
              </a:xfrm>
              <a:custGeom>
                <a:rect b="b" l="l" r="r" t="t"/>
                <a:pathLst>
                  <a:path extrusionOk="0" h="177" w="176">
                    <a:moveTo>
                      <a:pt x="0" y="89"/>
                    </a:moveTo>
                    <a:cubicBezTo>
                      <a:pt x="0" y="40"/>
                      <a:pt x="39" y="0"/>
                      <a:pt x="88" y="0"/>
                    </a:cubicBezTo>
                    <a:cubicBezTo>
                      <a:pt x="137" y="0"/>
                      <a:pt x="176" y="40"/>
                      <a:pt x="176" y="89"/>
                    </a:cubicBezTo>
                    <a:cubicBezTo>
                      <a:pt x="176" y="137"/>
                      <a:pt x="137" y="177"/>
                      <a:pt x="88" y="177"/>
                    </a:cubicBezTo>
                    <a:cubicBezTo>
                      <a:pt x="39" y="177"/>
                      <a:pt x="0" y="137"/>
                      <a:pt x="0" y="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700" lIns="90000" spcFirstLastPara="1" rIns="90000" wrap="square" tIns="18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0" name="Google Shape;2210;p27"/>
              <p:cNvSpPr/>
              <p:nvPr/>
            </p:nvSpPr>
            <p:spPr>
              <a:xfrm>
                <a:off x="7548480" y="105516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0" y="77"/>
                    </a:moveTo>
                    <a:cubicBezTo>
                      <a:pt x="0" y="34"/>
                      <a:pt x="35" y="0"/>
                      <a:pt x="77" y="0"/>
                    </a:cubicBezTo>
                    <a:cubicBezTo>
                      <a:pt x="120" y="0"/>
                      <a:pt x="154" y="34"/>
                      <a:pt x="154" y="77"/>
                    </a:cubicBezTo>
                    <a:cubicBezTo>
                      <a:pt x="154" y="119"/>
                      <a:pt x="120" y="154"/>
                      <a:pt x="77" y="154"/>
                    </a:cubicBezTo>
                    <a:cubicBezTo>
                      <a:pt x="35" y="154"/>
                      <a:pt x="0" y="119"/>
                      <a:pt x="0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1" name="Google Shape;2211;p27"/>
              <p:cNvSpPr/>
              <p:nvPr/>
            </p:nvSpPr>
            <p:spPr>
              <a:xfrm>
                <a:off x="7643880" y="1059120"/>
                <a:ext cx="47160" cy="47160"/>
              </a:xfrm>
              <a:custGeom>
                <a:rect b="b" l="l" r="r" t="t"/>
                <a:pathLst>
                  <a:path extrusionOk="0" h="131" w="131">
                    <a:moveTo>
                      <a:pt x="0" y="66"/>
                    </a:moveTo>
                    <a:cubicBezTo>
                      <a:pt x="0" y="29"/>
                      <a:pt x="30" y="0"/>
                      <a:pt x="66" y="0"/>
                    </a:cubicBezTo>
                    <a:cubicBezTo>
                      <a:pt x="103" y="0"/>
                      <a:pt x="131" y="29"/>
                      <a:pt x="131" y="66"/>
                    </a:cubicBezTo>
                    <a:cubicBezTo>
                      <a:pt x="131" y="102"/>
                      <a:pt x="103" y="131"/>
                      <a:pt x="66" y="131"/>
                    </a:cubicBezTo>
                    <a:cubicBezTo>
                      <a:pt x="30" y="131"/>
                      <a:pt x="0" y="102"/>
                      <a:pt x="0" y="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2" name="Google Shape;2212;p27"/>
              <p:cNvSpPr/>
              <p:nvPr/>
            </p:nvSpPr>
            <p:spPr>
              <a:xfrm>
                <a:off x="7738920" y="1063080"/>
                <a:ext cx="39240" cy="39240"/>
              </a:xfrm>
              <a:custGeom>
                <a:rect b="b" l="l" r="r" t="t"/>
                <a:pathLst>
                  <a:path extrusionOk="0" h="109" w="109">
                    <a:moveTo>
                      <a:pt x="0" y="55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5" y="0"/>
                      <a:pt x="109" y="25"/>
                      <a:pt x="109" y="55"/>
                    </a:cubicBezTo>
                    <a:cubicBezTo>
                      <a:pt x="109" y="84"/>
                      <a:pt x="85" y="109"/>
                      <a:pt x="55" y="109"/>
                    </a:cubicBezTo>
                    <a:cubicBezTo>
                      <a:pt x="25" y="109"/>
                      <a:pt x="0" y="84"/>
                      <a:pt x="0" y="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3" name="Google Shape;2213;p27"/>
              <p:cNvSpPr/>
              <p:nvPr/>
            </p:nvSpPr>
            <p:spPr>
              <a:xfrm>
                <a:off x="7834320" y="1067040"/>
                <a:ext cx="30960" cy="31320"/>
              </a:xfrm>
              <a:custGeom>
                <a:rect b="b" l="l" r="r" t="t"/>
                <a:pathLst>
                  <a:path extrusionOk="0" h="87" w="86">
                    <a:moveTo>
                      <a:pt x="0" y="44"/>
                    </a:moveTo>
                    <a:cubicBezTo>
                      <a:pt x="0" y="20"/>
                      <a:pt x="19" y="0"/>
                      <a:pt x="43" y="0"/>
                    </a:cubicBezTo>
                    <a:cubicBezTo>
                      <a:pt x="67" y="0"/>
                      <a:pt x="86" y="20"/>
                      <a:pt x="86" y="44"/>
                    </a:cubicBezTo>
                    <a:cubicBezTo>
                      <a:pt x="86" y="67"/>
                      <a:pt x="67" y="87"/>
                      <a:pt x="43" y="87"/>
                    </a:cubicBezTo>
                    <a:cubicBezTo>
                      <a:pt x="19" y="87"/>
                      <a:pt x="0" y="67"/>
                      <a:pt x="0" y="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8" name="Google Shape;178;p4"/>
          <p:cNvSpPr txBox="1"/>
          <p:nvPr>
            <p:ph idx="1" type="body"/>
          </p:nvPr>
        </p:nvSpPr>
        <p:spPr>
          <a:xfrm>
            <a:off x="720000" y="1152475"/>
            <a:ext cx="77040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79" name="Google Shape;179;p4"/>
          <p:cNvGrpSpPr/>
          <p:nvPr/>
        </p:nvGrpSpPr>
        <p:grpSpPr>
          <a:xfrm>
            <a:off x="-594334" y="330641"/>
            <a:ext cx="9620719" cy="4508709"/>
            <a:chOff x="-594334" y="330641"/>
            <a:chExt cx="9620719" cy="4508709"/>
          </a:xfrm>
        </p:grpSpPr>
        <p:sp>
          <p:nvSpPr>
            <p:cNvPr id="180" name="Google Shape;180;p4"/>
            <p:cNvSpPr/>
            <p:nvPr/>
          </p:nvSpPr>
          <p:spPr>
            <a:xfrm>
              <a:off x="8564685" y="4377650"/>
              <a:ext cx="461700" cy="461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8669529" y="4482493"/>
              <a:ext cx="252000" cy="252000"/>
            </a:xfrm>
            <a:prstGeom prst="donut">
              <a:avLst>
                <a:gd fmla="val 25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grpSp>
          <p:nvGrpSpPr>
            <p:cNvPr id="182" name="Google Shape;182;p4"/>
            <p:cNvGrpSpPr/>
            <p:nvPr/>
          </p:nvGrpSpPr>
          <p:grpSpPr>
            <a:xfrm>
              <a:off x="-594334" y="330641"/>
              <a:ext cx="1187486" cy="1193636"/>
              <a:chOff x="1705680" y="425160"/>
              <a:chExt cx="1529280" cy="1537200"/>
            </a:xfrm>
          </p:grpSpPr>
          <p:sp>
            <p:nvSpPr>
              <p:cNvPr id="183" name="Google Shape;183;p4"/>
              <p:cNvSpPr/>
              <p:nvPr/>
            </p:nvSpPr>
            <p:spPr>
              <a:xfrm>
                <a:off x="2453040" y="1176120"/>
                <a:ext cx="35280" cy="35280"/>
              </a:xfrm>
              <a:custGeom>
                <a:rect b="b" l="l" r="r" t="t"/>
                <a:pathLst>
                  <a:path extrusionOk="0" h="98" w="98">
                    <a:moveTo>
                      <a:pt x="98" y="49"/>
                    </a:moveTo>
                    <a:cubicBezTo>
                      <a:pt x="98" y="76"/>
                      <a:pt x="76" y="98"/>
                      <a:pt x="49" y="98"/>
                    </a:cubicBezTo>
                    <a:cubicBezTo>
                      <a:pt x="21" y="98"/>
                      <a:pt x="0" y="76"/>
                      <a:pt x="0" y="49"/>
                    </a:cubicBezTo>
                    <a:cubicBezTo>
                      <a:pt x="0" y="22"/>
                      <a:pt x="22" y="0"/>
                      <a:pt x="49" y="0"/>
                    </a:cubicBezTo>
                    <a:cubicBezTo>
                      <a:pt x="75" y="0"/>
                      <a:pt x="98" y="22"/>
                      <a:pt x="98" y="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4"/>
              <p:cNvSpPr/>
              <p:nvPr/>
            </p:nvSpPr>
            <p:spPr>
              <a:xfrm>
                <a:off x="2462040" y="1114920"/>
                <a:ext cx="16920" cy="16560"/>
              </a:xfrm>
              <a:custGeom>
                <a:rect b="b" l="l" r="r" t="t"/>
                <a:pathLst>
                  <a:path extrusionOk="0" h="46" w="47">
                    <a:moveTo>
                      <a:pt x="47" y="23"/>
                    </a:moveTo>
                    <a:cubicBezTo>
                      <a:pt x="47" y="36"/>
                      <a:pt x="37" y="46"/>
                      <a:pt x="24" y="46"/>
                    </a:cubicBezTo>
                    <a:cubicBezTo>
                      <a:pt x="11" y="46"/>
                      <a:pt x="0" y="36"/>
                      <a:pt x="0" y="23"/>
                    </a:cubicBezTo>
                    <a:cubicBezTo>
                      <a:pt x="0" y="10"/>
                      <a:pt x="11" y="0"/>
                      <a:pt x="24" y="0"/>
                    </a:cubicBezTo>
                    <a:cubicBezTo>
                      <a:pt x="37" y="0"/>
                      <a:pt x="47" y="10"/>
                      <a:pt x="47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>
                <a:off x="2401200" y="1149840"/>
                <a:ext cx="16560" cy="16920"/>
              </a:xfrm>
              <a:custGeom>
                <a:rect b="b" l="l" r="r" t="t"/>
                <a:pathLst>
                  <a:path extrusionOk="0" h="47" w="46">
                    <a:moveTo>
                      <a:pt x="35" y="4"/>
                    </a:moveTo>
                    <a:cubicBezTo>
                      <a:pt x="46" y="10"/>
                      <a:pt x="50" y="24"/>
                      <a:pt x="43" y="36"/>
                    </a:cubicBezTo>
                    <a:cubicBezTo>
                      <a:pt x="37" y="47"/>
                      <a:pt x="23" y="50"/>
                      <a:pt x="12" y="44"/>
                    </a:cubicBezTo>
                    <a:cubicBezTo>
                      <a:pt x="0" y="38"/>
                      <a:pt x="-3" y="23"/>
                      <a:pt x="3" y="12"/>
                    </a:cubicBezTo>
                    <a:cubicBezTo>
                      <a:pt x="9" y="1"/>
                      <a:pt x="24" y="-3"/>
                      <a:pt x="35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>
                <a:off x="2401200" y="1220400"/>
                <a:ext cx="16560" cy="16920"/>
              </a:xfrm>
              <a:custGeom>
                <a:rect b="b" l="l" r="r" t="t"/>
                <a:pathLst>
                  <a:path extrusionOk="0" h="47" w="46">
                    <a:moveTo>
                      <a:pt x="12" y="3"/>
                    </a:moveTo>
                    <a:cubicBezTo>
                      <a:pt x="23" y="-3"/>
                      <a:pt x="37" y="1"/>
                      <a:pt x="43" y="12"/>
                    </a:cubicBezTo>
                    <a:cubicBezTo>
                      <a:pt x="50" y="23"/>
                      <a:pt x="46" y="37"/>
                      <a:pt x="35" y="44"/>
                    </a:cubicBezTo>
                    <a:cubicBezTo>
                      <a:pt x="24" y="50"/>
                      <a:pt x="9" y="46"/>
                      <a:pt x="3" y="35"/>
                    </a:cubicBezTo>
                    <a:cubicBezTo>
                      <a:pt x="-4" y="24"/>
                      <a:pt x="0" y="10"/>
                      <a:pt x="12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4"/>
              <p:cNvSpPr/>
              <p:nvPr/>
            </p:nvSpPr>
            <p:spPr>
              <a:xfrm>
                <a:off x="2462040" y="1255680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0" y="24"/>
                    </a:move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7" y="11"/>
                      <a:pt x="47" y="24"/>
                    </a:cubicBezTo>
                    <a:cubicBezTo>
                      <a:pt x="47" y="36"/>
                      <a:pt x="37" y="47"/>
                      <a:pt x="24" y="47"/>
                    </a:cubicBezTo>
                    <a:cubicBezTo>
                      <a:pt x="11" y="47"/>
                      <a:pt x="0" y="36"/>
                      <a:pt x="0" y="2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4"/>
              <p:cNvSpPr/>
              <p:nvPr/>
            </p:nvSpPr>
            <p:spPr>
              <a:xfrm>
                <a:off x="2523240" y="1220400"/>
                <a:ext cx="16560" cy="16920"/>
              </a:xfrm>
              <a:custGeom>
                <a:rect b="b" l="l" r="r" t="t"/>
                <a:pathLst>
                  <a:path extrusionOk="0" h="47" w="46">
                    <a:moveTo>
                      <a:pt x="12" y="44"/>
                    </a:moveTo>
                    <a:cubicBezTo>
                      <a:pt x="0" y="37"/>
                      <a:pt x="-3" y="23"/>
                      <a:pt x="3" y="12"/>
                    </a:cubicBezTo>
                    <a:cubicBezTo>
                      <a:pt x="9" y="1"/>
                      <a:pt x="24" y="-3"/>
                      <a:pt x="35" y="3"/>
                    </a:cubicBezTo>
                    <a:cubicBezTo>
                      <a:pt x="46" y="10"/>
                      <a:pt x="50" y="24"/>
                      <a:pt x="43" y="35"/>
                    </a:cubicBezTo>
                    <a:cubicBezTo>
                      <a:pt x="37" y="46"/>
                      <a:pt x="23" y="50"/>
                      <a:pt x="12" y="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>
                <a:off x="2523240" y="1149840"/>
                <a:ext cx="16560" cy="16920"/>
              </a:xfrm>
              <a:custGeom>
                <a:rect b="b" l="l" r="r" t="t"/>
                <a:pathLst>
                  <a:path extrusionOk="0" h="47" w="46">
                    <a:moveTo>
                      <a:pt x="35" y="44"/>
                    </a:moveTo>
                    <a:cubicBezTo>
                      <a:pt x="24" y="51"/>
                      <a:pt x="9" y="47"/>
                      <a:pt x="3" y="36"/>
                    </a:cubicBezTo>
                    <a:cubicBezTo>
                      <a:pt x="-3" y="24"/>
                      <a:pt x="0" y="10"/>
                      <a:pt x="12" y="4"/>
                    </a:cubicBezTo>
                    <a:cubicBezTo>
                      <a:pt x="23" y="-3"/>
                      <a:pt x="36" y="0"/>
                      <a:pt x="43" y="12"/>
                    </a:cubicBezTo>
                    <a:cubicBezTo>
                      <a:pt x="49" y="23"/>
                      <a:pt x="46" y="38"/>
                      <a:pt x="35" y="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>
                <a:off x="2462040" y="1079640"/>
                <a:ext cx="16920" cy="16560"/>
              </a:xfrm>
              <a:custGeom>
                <a:rect b="b" l="l" r="r" t="t"/>
                <a:pathLst>
                  <a:path extrusionOk="0" h="46" w="47">
                    <a:moveTo>
                      <a:pt x="47" y="23"/>
                    </a:moveTo>
                    <a:cubicBezTo>
                      <a:pt x="47" y="36"/>
                      <a:pt x="37" y="46"/>
                      <a:pt x="24" y="46"/>
                    </a:cubicBezTo>
                    <a:cubicBezTo>
                      <a:pt x="11" y="46"/>
                      <a:pt x="0" y="36"/>
                      <a:pt x="0" y="23"/>
                    </a:cubicBezTo>
                    <a:cubicBezTo>
                      <a:pt x="0" y="10"/>
                      <a:pt x="11" y="0"/>
                      <a:pt x="24" y="0"/>
                    </a:cubicBezTo>
                    <a:cubicBezTo>
                      <a:pt x="37" y="0"/>
                      <a:pt x="47" y="10"/>
                      <a:pt x="47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>
                <a:off x="2391840" y="1104840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42" y="9"/>
                    </a:moveTo>
                    <a:cubicBezTo>
                      <a:pt x="50" y="19"/>
                      <a:pt x="49" y="33"/>
                      <a:pt x="39" y="42"/>
                    </a:cubicBezTo>
                    <a:cubicBezTo>
                      <a:pt x="29" y="50"/>
                      <a:pt x="14" y="49"/>
                      <a:pt x="6" y="39"/>
                    </a:cubicBezTo>
                    <a:cubicBezTo>
                      <a:pt x="-2" y="29"/>
                      <a:pt x="-1" y="14"/>
                      <a:pt x="9" y="6"/>
                    </a:cubicBezTo>
                    <a:cubicBezTo>
                      <a:pt x="19" y="-2"/>
                      <a:pt x="34" y="-1"/>
                      <a:pt x="42" y="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2354400" y="1169640"/>
                <a:ext cx="16920" cy="16560"/>
              </a:xfrm>
              <a:custGeom>
                <a:rect b="b" l="l" r="r" t="t"/>
                <a:pathLst>
                  <a:path extrusionOk="0" h="46" w="47">
                    <a:moveTo>
                      <a:pt x="28" y="0"/>
                    </a:moveTo>
                    <a:cubicBezTo>
                      <a:pt x="41" y="3"/>
                      <a:pt x="50" y="15"/>
                      <a:pt x="47" y="27"/>
                    </a:cubicBezTo>
                    <a:cubicBezTo>
                      <a:pt x="45" y="40"/>
                      <a:pt x="33" y="49"/>
                      <a:pt x="20" y="46"/>
                    </a:cubicBezTo>
                    <a:cubicBezTo>
                      <a:pt x="8" y="44"/>
                      <a:pt x="-1" y="32"/>
                      <a:pt x="1" y="19"/>
                    </a:cubicBezTo>
                    <a:cubicBezTo>
                      <a:pt x="4" y="7"/>
                      <a:pt x="16" y="-2"/>
                      <a:pt x="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>
                <a:off x="2367720" y="1243080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12" y="3"/>
                    </a:moveTo>
                    <a:cubicBezTo>
                      <a:pt x="23" y="-3"/>
                      <a:pt x="37" y="0"/>
                      <a:pt x="44" y="12"/>
                    </a:cubicBezTo>
                    <a:cubicBezTo>
                      <a:pt x="50" y="23"/>
                      <a:pt x="46" y="37"/>
                      <a:pt x="35" y="44"/>
                    </a:cubicBezTo>
                    <a:cubicBezTo>
                      <a:pt x="24" y="50"/>
                      <a:pt x="9" y="46"/>
                      <a:pt x="3" y="35"/>
                    </a:cubicBezTo>
                    <a:cubicBezTo>
                      <a:pt x="-4" y="24"/>
                      <a:pt x="1" y="10"/>
                      <a:pt x="11" y="3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>
                <a:off x="2424960" y="1290960"/>
                <a:ext cx="16560" cy="16920"/>
              </a:xfrm>
              <a:custGeom>
                <a:rect b="b" l="l" r="r" t="t"/>
                <a:pathLst>
                  <a:path extrusionOk="0" h="47" w="46">
                    <a:moveTo>
                      <a:pt x="1" y="16"/>
                    </a:moveTo>
                    <a:cubicBezTo>
                      <a:pt x="6" y="3"/>
                      <a:pt x="19" y="-3"/>
                      <a:pt x="31" y="2"/>
                    </a:cubicBezTo>
                    <a:cubicBezTo>
                      <a:pt x="43" y="6"/>
                      <a:pt x="49" y="20"/>
                      <a:pt x="45" y="32"/>
                    </a:cubicBezTo>
                    <a:cubicBezTo>
                      <a:pt x="41" y="44"/>
                      <a:pt x="27" y="50"/>
                      <a:pt x="15" y="45"/>
                    </a:cubicBezTo>
                    <a:cubicBezTo>
                      <a:pt x="3" y="41"/>
                      <a:pt x="-3" y="28"/>
                      <a:pt x="1" y="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2499480" y="1290960"/>
                <a:ext cx="16560" cy="16560"/>
              </a:xfrm>
              <a:custGeom>
                <a:rect b="b" l="l" r="r" t="t"/>
                <a:pathLst>
                  <a:path extrusionOk="0" h="46" w="46">
                    <a:moveTo>
                      <a:pt x="1" y="32"/>
                    </a:moveTo>
                    <a:cubicBezTo>
                      <a:pt x="-3" y="19"/>
                      <a:pt x="3" y="6"/>
                      <a:pt x="15" y="2"/>
                    </a:cubicBezTo>
                    <a:cubicBezTo>
                      <a:pt x="27" y="-3"/>
                      <a:pt x="41" y="3"/>
                      <a:pt x="45" y="16"/>
                    </a:cubicBezTo>
                    <a:cubicBezTo>
                      <a:pt x="50" y="28"/>
                      <a:pt x="43" y="41"/>
                      <a:pt x="31" y="45"/>
                    </a:cubicBezTo>
                    <a:cubicBezTo>
                      <a:pt x="19" y="50"/>
                      <a:pt x="6" y="43"/>
                      <a:pt x="1" y="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2556360" y="1243080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12" y="44"/>
                    </a:moveTo>
                    <a:cubicBezTo>
                      <a:pt x="1" y="37"/>
                      <a:pt x="-3" y="23"/>
                      <a:pt x="4" y="12"/>
                    </a:cubicBezTo>
                    <a:cubicBezTo>
                      <a:pt x="10" y="1"/>
                      <a:pt x="24" y="-3"/>
                      <a:pt x="36" y="3"/>
                    </a:cubicBezTo>
                    <a:cubicBezTo>
                      <a:pt x="47" y="10"/>
                      <a:pt x="51" y="24"/>
                      <a:pt x="44" y="35"/>
                    </a:cubicBezTo>
                    <a:cubicBezTo>
                      <a:pt x="38" y="46"/>
                      <a:pt x="24" y="50"/>
                      <a:pt x="12" y="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2569320" y="1169280"/>
                <a:ext cx="16920" cy="16920"/>
              </a:xfrm>
              <a:custGeom>
                <a:rect b="b" l="l" r="r" t="t"/>
                <a:pathLst>
                  <a:path extrusionOk="0" h="47" w="47">
                    <a:moveTo>
                      <a:pt x="28" y="47"/>
                    </a:moveTo>
                    <a:cubicBezTo>
                      <a:pt x="16" y="49"/>
                      <a:pt x="3" y="41"/>
                      <a:pt x="1" y="28"/>
                    </a:cubicBezTo>
                    <a:cubicBezTo>
                      <a:pt x="-1" y="16"/>
                      <a:pt x="7" y="4"/>
                      <a:pt x="20" y="1"/>
                    </a:cubicBezTo>
                    <a:cubicBezTo>
                      <a:pt x="33" y="-1"/>
                      <a:pt x="45" y="7"/>
                      <a:pt x="47" y="20"/>
                    </a:cubicBezTo>
                    <a:cubicBezTo>
                      <a:pt x="49" y="33"/>
                      <a:pt x="41" y="45"/>
                      <a:pt x="28" y="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>
                <a:off x="2531880" y="1104840"/>
                <a:ext cx="17280" cy="16920"/>
              </a:xfrm>
              <a:custGeom>
                <a:rect b="b" l="l" r="r" t="t"/>
                <a:pathLst>
                  <a:path extrusionOk="0" h="47" w="48">
                    <a:moveTo>
                      <a:pt x="42" y="39"/>
                    </a:moveTo>
                    <a:cubicBezTo>
                      <a:pt x="34" y="49"/>
                      <a:pt x="19" y="50"/>
                      <a:pt x="9" y="42"/>
                    </a:cubicBezTo>
                    <a:cubicBezTo>
                      <a:pt x="-1" y="34"/>
                      <a:pt x="-2" y="19"/>
                      <a:pt x="6" y="9"/>
                    </a:cubicBezTo>
                    <a:cubicBezTo>
                      <a:pt x="15" y="-1"/>
                      <a:pt x="29" y="-2"/>
                      <a:pt x="39" y="6"/>
                    </a:cubicBezTo>
                    <a:cubicBezTo>
                      <a:pt x="49" y="14"/>
                      <a:pt x="51" y="29"/>
                      <a:pt x="42" y="3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2459520" y="986400"/>
                <a:ext cx="22320" cy="22680"/>
              </a:xfrm>
              <a:custGeom>
                <a:rect b="b" l="l" r="r" t="t"/>
                <a:pathLst>
                  <a:path extrusionOk="0" h="63" w="62">
                    <a:moveTo>
                      <a:pt x="62" y="32"/>
                    </a:moveTo>
                    <a:cubicBezTo>
                      <a:pt x="62" y="49"/>
                      <a:pt x="48" y="63"/>
                      <a:pt x="31" y="63"/>
                    </a:cubicBezTo>
                    <a:cubicBezTo>
                      <a:pt x="14" y="63"/>
                      <a:pt x="0" y="49"/>
                      <a:pt x="0" y="32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>
                <a:off x="2392200" y="998280"/>
                <a:ext cx="22680" cy="22320"/>
              </a:xfrm>
              <a:custGeom>
                <a:rect b="b" l="l" r="r" t="t"/>
                <a:pathLst>
                  <a:path extrusionOk="0" h="62" w="63">
                    <a:moveTo>
                      <a:pt x="61" y="21"/>
                    </a:moveTo>
                    <a:cubicBezTo>
                      <a:pt x="67" y="37"/>
                      <a:pt x="59" y="55"/>
                      <a:pt x="42" y="61"/>
                    </a:cubicBezTo>
                    <a:cubicBezTo>
                      <a:pt x="26" y="66"/>
                      <a:pt x="8" y="58"/>
                      <a:pt x="2" y="42"/>
                    </a:cubicBezTo>
                    <a:cubicBezTo>
                      <a:pt x="-4" y="26"/>
                      <a:pt x="5" y="8"/>
                      <a:pt x="21" y="2"/>
                    </a:cubicBezTo>
                    <a:cubicBezTo>
                      <a:pt x="37" y="-4"/>
                      <a:pt x="55" y="4"/>
                      <a:pt x="61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2333520" y="1032480"/>
                <a:ext cx="22320" cy="22320"/>
              </a:xfrm>
              <a:custGeom>
                <a:rect b="b" l="l" r="r" t="t"/>
                <a:pathLst>
                  <a:path extrusionOk="0" h="62" w="62">
                    <a:moveTo>
                      <a:pt x="55" y="11"/>
                    </a:moveTo>
                    <a:cubicBezTo>
                      <a:pt x="66" y="24"/>
                      <a:pt x="64" y="44"/>
                      <a:pt x="51" y="55"/>
                    </a:cubicBezTo>
                    <a:cubicBezTo>
                      <a:pt x="38" y="66"/>
                      <a:pt x="18" y="64"/>
                      <a:pt x="7" y="51"/>
                    </a:cubicBezTo>
                    <a:cubicBezTo>
                      <a:pt x="-4" y="38"/>
                      <a:pt x="-2" y="18"/>
                      <a:pt x="11" y="7"/>
                    </a:cubicBezTo>
                    <a:cubicBezTo>
                      <a:pt x="24" y="-4"/>
                      <a:pt x="44" y="-2"/>
                      <a:pt x="55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2289600" y="1084320"/>
                <a:ext cx="22680" cy="22680"/>
              </a:xfrm>
              <a:custGeom>
                <a:rect b="b" l="l" r="r" t="t"/>
                <a:pathLst>
                  <a:path extrusionOk="0" h="63" w="63">
                    <a:moveTo>
                      <a:pt x="47" y="4"/>
                    </a:moveTo>
                    <a:cubicBezTo>
                      <a:pt x="62" y="13"/>
                      <a:pt x="67" y="32"/>
                      <a:pt x="59" y="47"/>
                    </a:cubicBezTo>
                    <a:cubicBezTo>
                      <a:pt x="50" y="62"/>
                      <a:pt x="31" y="67"/>
                      <a:pt x="16" y="59"/>
                    </a:cubicBezTo>
                    <a:cubicBezTo>
                      <a:pt x="1" y="50"/>
                      <a:pt x="-4" y="31"/>
                      <a:pt x="4" y="16"/>
                    </a:cubicBezTo>
                    <a:cubicBezTo>
                      <a:pt x="13" y="1"/>
                      <a:pt x="32" y="-4"/>
                      <a:pt x="47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>
                <a:off x="2266200" y="1148040"/>
                <a:ext cx="22320" cy="22680"/>
              </a:xfrm>
              <a:custGeom>
                <a:rect b="b" l="l" r="r" t="t"/>
                <a:pathLst>
                  <a:path extrusionOk="0" h="63" w="62">
                    <a:moveTo>
                      <a:pt x="37" y="1"/>
                    </a:moveTo>
                    <a:cubicBezTo>
                      <a:pt x="54" y="4"/>
                      <a:pt x="65" y="21"/>
                      <a:pt x="62" y="38"/>
                    </a:cubicBezTo>
                    <a:cubicBezTo>
                      <a:pt x="59" y="55"/>
                      <a:pt x="43" y="66"/>
                      <a:pt x="26" y="63"/>
                    </a:cubicBezTo>
                    <a:cubicBezTo>
                      <a:pt x="9" y="60"/>
                      <a:pt x="-2" y="44"/>
                      <a:pt x="1" y="27"/>
                    </a:cubicBezTo>
                    <a:cubicBezTo>
                      <a:pt x="4" y="10"/>
                      <a:pt x="20" y="-2"/>
                      <a:pt x="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2266200" y="1216440"/>
                <a:ext cx="22320" cy="22320"/>
              </a:xfrm>
              <a:custGeom>
                <a:rect b="b" l="l" r="r" t="t"/>
                <a:pathLst>
                  <a:path extrusionOk="0" h="62" w="62">
                    <a:moveTo>
                      <a:pt x="26" y="1"/>
                    </a:moveTo>
                    <a:cubicBezTo>
                      <a:pt x="43" y="-2"/>
                      <a:pt x="59" y="9"/>
                      <a:pt x="62" y="26"/>
                    </a:cubicBezTo>
                    <a:cubicBezTo>
                      <a:pt x="65" y="43"/>
                      <a:pt x="54" y="59"/>
                      <a:pt x="37" y="62"/>
                    </a:cubicBezTo>
                    <a:cubicBezTo>
                      <a:pt x="20" y="65"/>
                      <a:pt x="4" y="54"/>
                      <a:pt x="1" y="37"/>
                    </a:cubicBezTo>
                    <a:cubicBezTo>
                      <a:pt x="-2" y="20"/>
                      <a:pt x="9" y="4"/>
                      <a:pt x="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2289600" y="1280160"/>
                <a:ext cx="22320" cy="22680"/>
              </a:xfrm>
              <a:custGeom>
                <a:rect b="b" l="l" r="r" t="t"/>
                <a:pathLst>
                  <a:path extrusionOk="0" h="63" w="62">
                    <a:moveTo>
                      <a:pt x="16" y="5"/>
                    </a:moveTo>
                    <a:cubicBezTo>
                      <a:pt x="30" y="-4"/>
                      <a:pt x="49" y="1"/>
                      <a:pt x="58" y="16"/>
                    </a:cubicBezTo>
                    <a:cubicBezTo>
                      <a:pt x="66" y="31"/>
                      <a:pt x="62" y="50"/>
                      <a:pt x="47" y="59"/>
                    </a:cubicBezTo>
                    <a:cubicBezTo>
                      <a:pt x="32" y="68"/>
                      <a:pt x="13" y="63"/>
                      <a:pt x="4" y="48"/>
                    </a:cubicBezTo>
                    <a:cubicBezTo>
                      <a:pt x="-4" y="33"/>
                      <a:pt x="1" y="14"/>
                      <a:pt x="15" y="5"/>
                    </a:cubicBezTo>
                    <a:lnTo>
                      <a:pt x="16" y="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2333160" y="1332360"/>
                <a:ext cx="22680" cy="22680"/>
              </a:xfrm>
              <a:custGeom>
                <a:rect b="b" l="l" r="r" t="t"/>
                <a:pathLst>
                  <a:path extrusionOk="0" h="63" w="63">
                    <a:moveTo>
                      <a:pt x="8" y="12"/>
                    </a:moveTo>
                    <a:cubicBezTo>
                      <a:pt x="19" y="-2"/>
                      <a:pt x="39" y="-3"/>
                      <a:pt x="52" y="8"/>
                    </a:cubicBezTo>
                    <a:cubicBezTo>
                      <a:pt x="65" y="19"/>
                      <a:pt x="67" y="38"/>
                      <a:pt x="56" y="52"/>
                    </a:cubicBezTo>
                    <a:cubicBezTo>
                      <a:pt x="44" y="65"/>
                      <a:pt x="25" y="67"/>
                      <a:pt x="12" y="56"/>
                    </a:cubicBezTo>
                    <a:cubicBezTo>
                      <a:pt x="-2" y="45"/>
                      <a:pt x="-3" y="25"/>
                      <a:pt x="8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2392200" y="1366560"/>
                <a:ext cx="22680" cy="22680"/>
              </a:xfrm>
              <a:custGeom>
                <a:rect b="b" l="l" r="r" t="t"/>
                <a:pathLst>
                  <a:path extrusionOk="0" h="63" w="63">
                    <a:moveTo>
                      <a:pt x="2" y="21"/>
                    </a:moveTo>
                    <a:cubicBezTo>
                      <a:pt x="8" y="4"/>
                      <a:pt x="26" y="-4"/>
                      <a:pt x="42" y="2"/>
                    </a:cubicBezTo>
                    <a:cubicBezTo>
                      <a:pt x="59" y="8"/>
                      <a:pt x="67" y="26"/>
                      <a:pt x="61" y="42"/>
                    </a:cubicBezTo>
                    <a:cubicBezTo>
                      <a:pt x="55" y="58"/>
                      <a:pt x="37" y="67"/>
                      <a:pt x="21" y="61"/>
                    </a:cubicBezTo>
                    <a:cubicBezTo>
                      <a:pt x="4" y="55"/>
                      <a:pt x="-4" y="37"/>
                      <a:pt x="2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2459160" y="1378440"/>
                <a:ext cx="22680" cy="22320"/>
              </a:xfrm>
              <a:custGeom>
                <a:rect b="b" l="l" r="r" t="t"/>
                <a:pathLst>
                  <a:path extrusionOk="0" h="62" w="63">
                    <a:moveTo>
                      <a:pt x="0" y="31"/>
                    </a:move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1"/>
                    </a:cubicBezTo>
                    <a:cubicBezTo>
                      <a:pt x="63" y="48"/>
                      <a:pt x="49" y="62"/>
                      <a:pt x="32" y="62"/>
                    </a:cubicBezTo>
                    <a:cubicBezTo>
                      <a:pt x="14" y="62"/>
                      <a:pt x="0" y="48"/>
                      <a:pt x="0" y="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2526120" y="1366560"/>
                <a:ext cx="22680" cy="22680"/>
              </a:xfrm>
              <a:custGeom>
                <a:rect b="b" l="l" r="r" t="t"/>
                <a:pathLst>
                  <a:path extrusionOk="0" h="63" w="63">
                    <a:moveTo>
                      <a:pt x="2" y="42"/>
                    </a:moveTo>
                    <a:cubicBezTo>
                      <a:pt x="-3" y="26"/>
                      <a:pt x="5" y="8"/>
                      <a:pt x="21" y="2"/>
                    </a:cubicBezTo>
                    <a:cubicBezTo>
                      <a:pt x="37" y="-4"/>
                      <a:pt x="55" y="4"/>
                      <a:pt x="61" y="21"/>
                    </a:cubicBezTo>
                    <a:cubicBezTo>
                      <a:pt x="67" y="37"/>
                      <a:pt x="59" y="55"/>
                      <a:pt x="42" y="61"/>
                    </a:cubicBezTo>
                    <a:cubicBezTo>
                      <a:pt x="26" y="67"/>
                      <a:pt x="8" y="58"/>
                      <a:pt x="2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2585160" y="1332360"/>
                <a:ext cx="22320" cy="22680"/>
              </a:xfrm>
              <a:custGeom>
                <a:rect b="b" l="l" r="r" t="t"/>
                <a:pathLst>
                  <a:path extrusionOk="0" h="63" w="62">
                    <a:moveTo>
                      <a:pt x="8" y="52"/>
                    </a:moveTo>
                    <a:cubicBezTo>
                      <a:pt x="-4" y="39"/>
                      <a:pt x="-2" y="19"/>
                      <a:pt x="11" y="8"/>
                    </a:cubicBezTo>
                    <a:cubicBezTo>
                      <a:pt x="25" y="-3"/>
                      <a:pt x="44" y="-2"/>
                      <a:pt x="55" y="12"/>
                    </a:cubicBezTo>
                    <a:cubicBezTo>
                      <a:pt x="66" y="25"/>
                      <a:pt x="65" y="45"/>
                      <a:pt x="52" y="56"/>
                    </a:cubicBezTo>
                    <a:cubicBezTo>
                      <a:pt x="38" y="67"/>
                      <a:pt x="18" y="65"/>
                      <a:pt x="7" y="52"/>
                    </a:cubicBezTo>
                    <a:lnTo>
                      <a:pt x="8" y="5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>
                <a:off x="2628720" y="1280160"/>
                <a:ext cx="22680" cy="22680"/>
              </a:xfrm>
              <a:custGeom>
                <a:rect b="b" l="l" r="r" t="t"/>
                <a:pathLst>
                  <a:path extrusionOk="0" h="63" w="63">
                    <a:moveTo>
                      <a:pt x="16" y="59"/>
                    </a:moveTo>
                    <a:cubicBezTo>
                      <a:pt x="2" y="50"/>
                      <a:pt x="-4" y="31"/>
                      <a:pt x="5" y="16"/>
                    </a:cubicBezTo>
                    <a:cubicBezTo>
                      <a:pt x="14" y="1"/>
                      <a:pt x="33" y="-4"/>
                      <a:pt x="48" y="5"/>
                    </a:cubicBezTo>
                    <a:cubicBezTo>
                      <a:pt x="63" y="13"/>
                      <a:pt x="68" y="33"/>
                      <a:pt x="59" y="48"/>
                    </a:cubicBezTo>
                    <a:cubicBezTo>
                      <a:pt x="50" y="62"/>
                      <a:pt x="32" y="68"/>
                      <a:pt x="16" y="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>
                <a:off x="2652120" y="1216440"/>
                <a:ext cx="22320" cy="22320"/>
              </a:xfrm>
              <a:custGeom>
                <a:rect b="b" l="l" r="r" t="t"/>
                <a:pathLst>
                  <a:path extrusionOk="0" h="62" w="62">
                    <a:moveTo>
                      <a:pt x="26" y="62"/>
                    </a:moveTo>
                    <a:cubicBezTo>
                      <a:pt x="9" y="59"/>
                      <a:pt x="-2" y="43"/>
                      <a:pt x="1" y="26"/>
                    </a:cubicBezTo>
                    <a:cubicBezTo>
                      <a:pt x="4" y="9"/>
                      <a:pt x="20" y="-2"/>
                      <a:pt x="37" y="1"/>
                    </a:cubicBezTo>
                    <a:cubicBezTo>
                      <a:pt x="54" y="3"/>
                      <a:pt x="65" y="20"/>
                      <a:pt x="62" y="37"/>
                    </a:cubicBezTo>
                    <a:cubicBezTo>
                      <a:pt x="59" y="54"/>
                      <a:pt x="43" y="65"/>
                      <a:pt x="26" y="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>
                <a:off x="2652120" y="1148040"/>
                <a:ext cx="22320" cy="22680"/>
              </a:xfrm>
              <a:custGeom>
                <a:rect b="b" l="l" r="r" t="t"/>
                <a:pathLst>
                  <a:path extrusionOk="0" h="63" w="62">
                    <a:moveTo>
                      <a:pt x="37" y="63"/>
                    </a:moveTo>
                    <a:cubicBezTo>
                      <a:pt x="20" y="66"/>
                      <a:pt x="4" y="55"/>
                      <a:pt x="1" y="38"/>
                    </a:cubicBezTo>
                    <a:cubicBezTo>
                      <a:pt x="-2" y="21"/>
                      <a:pt x="9" y="4"/>
                      <a:pt x="26" y="1"/>
                    </a:cubicBezTo>
                    <a:cubicBezTo>
                      <a:pt x="43" y="-2"/>
                      <a:pt x="60" y="10"/>
                      <a:pt x="62" y="27"/>
                    </a:cubicBezTo>
                    <a:cubicBezTo>
                      <a:pt x="65" y="44"/>
                      <a:pt x="54" y="60"/>
                      <a:pt x="37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2628720" y="1084320"/>
                <a:ext cx="22680" cy="22680"/>
              </a:xfrm>
              <a:custGeom>
                <a:rect b="b" l="l" r="r" t="t"/>
                <a:pathLst>
                  <a:path extrusionOk="0" h="63" w="63">
                    <a:moveTo>
                      <a:pt x="48" y="59"/>
                    </a:moveTo>
                    <a:cubicBezTo>
                      <a:pt x="33" y="67"/>
                      <a:pt x="14" y="62"/>
                      <a:pt x="5" y="47"/>
                    </a:cubicBezTo>
                    <a:cubicBezTo>
                      <a:pt x="-4" y="33"/>
                      <a:pt x="1" y="13"/>
                      <a:pt x="16" y="5"/>
                    </a:cubicBezTo>
                    <a:cubicBezTo>
                      <a:pt x="31" y="-4"/>
                      <a:pt x="50" y="1"/>
                      <a:pt x="59" y="16"/>
                    </a:cubicBezTo>
                    <a:cubicBezTo>
                      <a:pt x="68" y="31"/>
                      <a:pt x="63" y="50"/>
                      <a:pt x="47" y="59"/>
                    </a:cubicBezTo>
                    <a:lnTo>
                      <a:pt x="48" y="5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>
                <a:off x="2585160" y="1032480"/>
                <a:ext cx="22680" cy="22320"/>
              </a:xfrm>
              <a:custGeom>
                <a:rect b="b" l="l" r="r" t="t"/>
                <a:pathLst>
                  <a:path extrusionOk="0" h="62" w="63">
                    <a:moveTo>
                      <a:pt x="56" y="51"/>
                    </a:moveTo>
                    <a:cubicBezTo>
                      <a:pt x="44" y="64"/>
                      <a:pt x="25" y="66"/>
                      <a:pt x="12" y="55"/>
                    </a:cubicBezTo>
                    <a:cubicBezTo>
                      <a:pt x="-2" y="44"/>
                      <a:pt x="-3" y="24"/>
                      <a:pt x="8" y="11"/>
                    </a:cubicBezTo>
                    <a:cubicBezTo>
                      <a:pt x="19" y="-2"/>
                      <a:pt x="39" y="-4"/>
                      <a:pt x="52" y="7"/>
                    </a:cubicBezTo>
                    <a:cubicBezTo>
                      <a:pt x="65" y="18"/>
                      <a:pt x="67" y="38"/>
                      <a:pt x="56" y="5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2526120" y="998280"/>
                <a:ext cx="22680" cy="22320"/>
              </a:xfrm>
              <a:custGeom>
                <a:rect b="b" l="l" r="r" t="t"/>
                <a:pathLst>
                  <a:path extrusionOk="0" h="62" w="63">
                    <a:moveTo>
                      <a:pt x="61" y="42"/>
                    </a:moveTo>
                    <a:cubicBezTo>
                      <a:pt x="55" y="58"/>
                      <a:pt x="37" y="66"/>
                      <a:pt x="21" y="61"/>
                    </a:cubicBezTo>
                    <a:cubicBezTo>
                      <a:pt x="5" y="55"/>
                      <a:pt x="-4" y="37"/>
                      <a:pt x="2" y="21"/>
                    </a:cubicBezTo>
                    <a:cubicBezTo>
                      <a:pt x="8" y="4"/>
                      <a:pt x="26" y="-4"/>
                      <a:pt x="42" y="2"/>
                    </a:cubicBezTo>
                    <a:cubicBezTo>
                      <a:pt x="59" y="8"/>
                      <a:pt x="67" y="26"/>
                      <a:pt x="61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>
                <a:off x="2455200" y="84852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86" y="43"/>
                    </a:moveTo>
                    <a:cubicBezTo>
                      <a:pt x="86" y="66"/>
                      <a:pt x="66" y="86"/>
                      <a:pt x="43" y="86"/>
                    </a:cubicBezTo>
                    <a:cubicBezTo>
                      <a:pt x="19" y="86"/>
                      <a:pt x="0" y="66"/>
                      <a:pt x="0" y="43"/>
                    </a:cubicBez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6" y="19"/>
                      <a:pt x="86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>
                <a:off x="2455200" y="848160"/>
                <a:ext cx="30960" cy="31320"/>
              </a:xfrm>
              <a:custGeom>
                <a:rect b="b" l="l" r="r" t="t"/>
                <a:pathLst>
                  <a:path extrusionOk="0" h="87" w="86">
                    <a:moveTo>
                      <a:pt x="85" y="35"/>
                    </a:moveTo>
                    <a:cubicBezTo>
                      <a:pt x="90" y="58"/>
                      <a:pt x="75" y="81"/>
                      <a:pt x="52" y="86"/>
                    </a:cubicBezTo>
                    <a:cubicBezTo>
                      <a:pt x="29" y="91"/>
                      <a:pt x="6" y="75"/>
                      <a:pt x="1" y="52"/>
                    </a:cubicBezTo>
                    <a:cubicBezTo>
                      <a:pt x="-4" y="28"/>
                      <a:pt x="11" y="6"/>
                      <a:pt x="34" y="1"/>
                    </a:cubicBezTo>
                    <a:cubicBezTo>
                      <a:pt x="57" y="-4"/>
                      <a:pt x="80" y="11"/>
                      <a:pt x="85" y="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2386440" y="855360"/>
                <a:ext cx="30960" cy="31320"/>
              </a:xfrm>
              <a:custGeom>
                <a:rect b="b" l="l" r="r" t="t"/>
                <a:pathLst>
                  <a:path extrusionOk="0" h="87" w="86">
                    <a:moveTo>
                      <a:pt x="82" y="26"/>
                    </a:moveTo>
                    <a:cubicBezTo>
                      <a:pt x="92" y="48"/>
                      <a:pt x="82" y="73"/>
                      <a:pt x="61" y="83"/>
                    </a:cubicBezTo>
                    <a:cubicBezTo>
                      <a:pt x="39" y="92"/>
                      <a:pt x="14" y="83"/>
                      <a:pt x="4" y="61"/>
                    </a:cubicBezTo>
                    <a:cubicBezTo>
                      <a:pt x="-6" y="39"/>
                      <a:pt x="4" y="14"/>
                      <a:pt x="26" y="4"/>
                    </a:cubicBezTo>
                    <a:cubicBezTo>
                      <a:pt x="47" y="-6"/>
                      <a:pt x="73" y="4"/>
                      <a:pt x="82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>
                <a:off x="2320920" y="876600"/>
                <a:ext cx="30960" cy="31320"/>
              </a:xfrm>
              <a:custGeom>
                <a:rect b="b" l="l" r="r" t="t"/>
                <a:pathLst>
                  <a:path extrusionOk="0" h="87" w="86">
                    <a:moveTo>
                      <a:pt x="78" y="18"/>
                    </a:moveTo>
                    <a:cubicBezTo>
                      <a:pt x="92" y="38"/>
                      <a:pt x="87" y="65"/>
                      <a:pt x="68" y="79"/>
                    </a:cubicBezTo>
                    <a:cubicBezTo>
                      <a:pt x="49" y="93"/>
                      <a:pt x="22" y="88"/>
                      <a:pt x="8" y="69"/>
                    </a:cubicBezTo>
                    <a:cubicBezTo>
                      <a:pt x="-6" y="50"/>
                      <a:pt x="-1" y="23"/>
                      <a:pt x="18" y="9"/>
                    </a:cubicBezTo>
                    <a:cubicBezTo>
                      <a:pt x="37" y="-5"/>
                      <a:pt x="64" y="-1"/>
                      <a:pt x="78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>
                <a:off x="2261160" y="91116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72" y="11"/>
                    </a:moveTo>
                    <a:cubicBezTo>
                      <a:pt x="90" y="27"/>
                      <a:pt x="91" y="55"/>
                      <a:pt x="75" y="72"/>
                    </a:cubicBezTo>
                    <a:cubicBezTo>
                      <a:pt x="59" y="90"/>
                      <a:pt x="32" y="91"/>
                      <a:pt x="14" y="75"/>
                    </a:cubicBezTo>
                    <a:cubicBezTo>
                      <a:pt x="-3" y="59"/>
                      <a:pt x="-5" y="32"/>
                      <a:pt x="11" y="15"/>
                    </a:cubicBezTo>
                    <a:cubicBezTo>
                      <a:pt x="27" y="-3"/>
                      <a:pt x="54" y="-4"/>
                      <a:pt x="72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>
                <a:off x="2210040" y="95760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64" y="5"/>
                    </a:moveTo>
                    <a:cubicBezTo>
                      <a:pt x="85" y="17"/>
                      <a:pt x="92" y="43"/>
                      <a:pt x="80" y="64"/>
                    </a:cubicBezTo>
                    <a:cubicBezTo>
                      <a:pt x="68" y="84"/>
                      <a:pt x="42" y="92"/>
                      <a:pt x="21" y="80"/>
                    </a:cubicBezTo>
                    <a:cubicBezTo>
                      <a:pt x="1" y="68"/>
                      <a:pt x="-6" y="42"/>
                      <a:pt x="6" y="21"/>
                    </a:cubicBezTo>
                    <a:cubicBezTo>
                      <a:pt x="17" y="1"/>
                      <a:pt x="44" y="-6"/>
                      <a:pt x="64" y="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>
                <a:off x="2169360" y="101304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57" y="3"/>
                    </a:moveTo>
                    <a:cubicBezTo>
                      <a:pt x="79" y="10"/>
                      <a:pt x="91" y="34"/>
                      <a:pt x="84" y="57"/>
                    </a:cubicBezTo>
                    <a:cubicBezTo>
                      <a:pt x="77" y="79"/>
                      <a:pt x="53" y="91"/>
                      <a:pt x="30" y="84"/>
                    </a:cubicBezTo>
                    <a:cubicBezTo>
                      <a:pt x="7" y="76"/>
                      <a:pt x="-6" y="52"/>
                      <a:pt x="2" y="30"/>
                    </a:cubicBezTo>
                    <a:cubicBezTo>
                      <a:pt x="9" y="7"/>
                      <a:pt x="34" y="-5"/>
                      <a:pt x="56" y="3"/>
                    </a:cubicBezTo>
                    <a:lnTo>
                      <a:pt x="57" y="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4"/>
              <p:cNvSpPr/>
              <p:nvPr/>
            </p:nvSpPr>
            <p:spPr>
              <a:xfrm>
                <a:off x="2141640" y="1076040"/>
                <a:ext cx="30600" cy="30960"/>
              </a:xfrm>
              <a:custGeom>
                <a:rect b="b" l="l" r="r" t="t"/>
                <a:pathLst>
                  <a:path extrusionOk="0" h="86" w="85">
                    <a:moveTo>
                      <a:pt x="47" y="1"/>
                    </a:moveTo>
                    <a:cubicBezTo>
                      <a:pt x="70" y="3"/>
                      <a:pt x="88" y="25"/>
                      <a:pt x="85" y="48"/>
                    </a:cubicBezTo>
                    <a:cubicBezTo>
                      <a:pt x="83" y="72"/>
                      <a:pt x="61" y="89"/>
                      <a:pt x="38" y="86"/>
                    </a:cubicBezTo>
                    <a:cubicBezTo>
                      <a:pt x="14" y="84"/>
                      <a:pt x="-3" y="63"/>
                      <a:pt x="0" y="39"/>
                    </a:cubicBezTo>
                    <a:cubicBezTo>
                      <a:pt x="2" y="15"/>
                      <a:pt x="23" y="-2"/>
                      <a:pt x="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4"/>
              <p:cNvSpPr/>
              <p:nvPr/>
            </p:nvSpPr>
            <p:spPr>
              <a:xfrm>
                <a:off x="2126880" y="114372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39" y="0"/>
                    </a:moveTo>
                    <a:cubicBezTo>
                      <a:pt x="63" y="-2"/>
                      <a:pt x="84" y="15"/>
                      <a:pt x="86" y="38"/>
                    </a:cubicBezTo>
                    <a:cubicBezTo>
                      <a:pt x="89" y="62"/>
                      <a:pt x="72" y="83"/>
                      <a:pt x="48" y="86"/>
                    </a:cubicBezTo>
                    <a:cubicBezTo>
                      <a:pt x="24" y="88"/>
                      <a:pt x="3" y="71"/>
                      <a:pt x="1" y="47"/>
                    </a:cubicBezTo>
                    <a:cubicBezTo>
                      <a:pt x="-2" y="24"/>
                      <a:pt x="15" y="3"/>
                      <a:pt x="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>
                <a:off x="2126880" y="121248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30" y="3"/>
                    </a:moveTo>
                    <a:cubicBezTo>
                      <a:pt x="53" y="-5"/>
                      <a:pt x="77" y="8"/>
                      <a:pt x="84" y="30"/>
                    </a:cubicBezTo>
                    <a:cubicBezTo>
                      <a:pt x="92" y="53"/>
                      <a:pt x="79" y="77"/>
                      <a:pt x="57" y="84"/>
                    </a:cubicBezTo>
                    <a:cubicBezTo>
                      <a:pt x="34" y="92"/>
                      <a:pt x="10" y="79"/>
                      <a:pt x="3" y="57"/>
                    </a:cubicBezTo>
                    <a:cubicBezTo>
                      <a:pt x="-5" y="34"/>
                      <a:pt x="8" y="10"/>
                      <a:pt x="30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2141280" y="1280160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22" y="6"/>
                    </a:moveTo>
                    <a:cubicBezTo>
                      <a:pt x="43" y="-6"/>
                      <a:pt x="69" y="0"/>
                      <a:pt x="81" y="21"/>
                    </a:cubicBezTo>
                    <a:cubicBezTo>
                      <a:pt x="93" y="41"/>
                      <a:pt x="85" y="68"/>
                      <a:pt x="65" y="80"/>
                    </a:cubicBezTo>
                    <a:cubicBezTo>
                      <a:pt x="44" y="92"/>
                      <a:pt x="18" y="85"/>
                      <a:pt x="6" y="64"/>
                    </a:cubicBezTo>
                    <a:cubicBezTo>
                      <a:pt x="-6" y="44"/>
                      <a:pt x="1" y="17"/>
                      <a:pt x="22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2169360" y="1342800"/>
                <a:ext cx="30960" cy="31320"/>
              </a:xfrm>
              <a:custGeom>
                <a:rect b="b" l="l" r="r" t="t"/>
                <a:pathLst>
                  <a:path extrusionOk="0" h="87" w="86">
                    <a:moveTo>
                      <a:pt x="14" y="12"/>
                    </a:moveTo>
                    <a:cubicBezTo>
                      <a:pt x="32" y="-4"/>
                      <a:pt x="59" y="-3"/>
                      <a:pt x="75" y="15"/>
                    </a:cubicBezTo>
                    <a:cubicBezTo>
                      <a:pt x="91" y="33"/>
                      <a:pt x="90" y="60"/>
                      <a:pt x="72" y="76"/>
                    </a:cubicBezTo>
                    <a:cubicBezTo>
                      <a:pt x="54" y="92"/>
                      <a:pt x="27" y="90"/>
                      <a:pt x="11" y="73"/>
                    </a:cubicBezTo>
                    <a:cubicBezTo>
                      <a:pt x="-5" y="55"/>
                      <a:pt x="-3" y="28"/>
                      <a:pt x="14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>
                <a:off x="2210040" y="1398600"/>
                <a:ext cx="30960" cy="31320"/>
              </a:xfrm>
              <a:custGeom>
                <a:rect b="b" l="l" r="r" t="t"/>
                <a:pathLst>
                  <a:path extrusionOk="0" h="87" w="86">
                    <a:moveTo>
                      <a:pt x="8" y="19"/>
                    </a:moveTo>
                    <a:cubicBezTo>
                      <a:pt x="22" y="-1"/>
                      <a:pt x="49" y="-5"/>
                      <a:pt x="68" y="9"/>
                    </a:cubicBezTo>
                    <a:cubicBezTo>
                      <a:pt x="87" y="23"/>
                      <a:pt x="92" y="50"/>
                      <a:pt x="78" y="69"/>
                    </a:cubicBezTo>
                    <a:cubicBezTo>
                      <a:pt x="64" y="88"/>
                      <a:pt x="37" y="93"/>
                      <a:pt x="18" y="78"/>
                    </a:cubicBezTo>
                    <a:cubicBezTo>
                      <a:pt x="-2" y="65"/>
                      <a:pt x="-6" y="38"/>
                      <a:pt x="8" y="18"/>
                    </a:cubicBezTo>
                    <a:lnTo>
                      <a:pt x="8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>
                <a:off x="2261160" y="144504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4" y="26"/>
                    </a:moveTo>
                    <a:cubicBezTo>
                      <a:pt x="14" y="4"/>
                      <a:pt x="39" y="-6"/>
                      <a:pt x="61" y="4"/>
                    </a:cubicBezTo>
                    <a:cubicBezTo>
                      <a:pt x="82" y="13"/>
                      <a:pt x="92" y="39"/>
                      <a:pt x="82" y="61"/>
                    </a:cubicBezTo>
                    <a:cubicBezTo>
                      <a:pt x="73" y="82"/>
                      <a:pt x="47" y="92"/>
                      <a:pt x="26" y="82"/>
                    </a:cubicBezTo>
                    <a:cubicBezTo>
                      <a:pt x="4" y="73"/>
                      <a:pt x="-6" y="47"/>
                      <a:pt x="4" y="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>
                <a:off x="2320920" y="147960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1" y="34"/>
                    </a:moveTo>
                    <a:cubicBezTo>
                      <a:pt x="6" y="11"/>
                      <a:pt x="29" y="-4"/>
                      <a:pt x="52" y="1"/>
                    </a:cubicBezTo>
                    <a:cubicBezTo>
                      <a:pt x="75" y="6"/>
                      <a:pt x="90" y="28"/>
                      <a:pt x="85" y="52"/>
                    </a:cubicBezTo>
                    <a:cubicBezTo>
                      <a:pt x="80" y="75"/>
                      <a:pt x="57" y="90"/>
                      <a:pt x="34" y="85"/>
                    </a:cubicBezTo>
                    <a:cubicBezTo>
                      <a:pt x="11" y="80"/>
                      <a:pt x="-4" y="57"/>
                      <a:pt x="1" y="3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4"/>
              <p:cNvSpPr/>
              <p:nvPr/>
            </p:nvSpPr>
            <p:spPr>
              <a:xfrm>
                <a:off x="2386440" y="150084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0" y="43"/>
                    </a:moveTo>
                    <a:cubicBezTo>
                      <a:pt x="0" y="19"/>
                      <a:pt x="19" y="0"/>
                      <a:pt x="43" y="0"/>
                    </a:cubicBezTo>
                    <a:cubicBezTo>
                      <a:pt x="67" y="0"/>
                      <a:pt x="86" y="19"/>
                      <a:pt x="86" y="43"/>
                    </a:cubicBezTo>
                    <a:cubicBezTo>
                      <a:pt x="86" y="67"/>
                      <a:pt x="67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2455200" y="150804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1" y="52"/>
                    </a:moveTo>
                    <a:cubicBezTo>
                      <a:pt x="-4" y="29"/>
                      <a:pt x="10" y="6"/>
                      <a:pt x="34" y="1"/>
                    </a:cubicBezTo>
                    <a:cubicBezTo>
                      <a:pt x="57" y="-4"/>
                      <a:pt x="80" y="11"/>
                      <a:pt x="85" y="34"/>
                    </a:cubicBezTo>
                    <a:cubicBezTo>
                      <a:pt x="90" y="57"/>
                      <a:pt x="75" y="80"/>
                      <a:pt x="52" y="85"/>
                    </a:cubicBezTo>
                    <a:cubicBezTo>
                      <a:pt x="29" y="90"/>
                      <a:pt x="6" y="75"/>
                      <a:pt x="1" y="5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2523600" y="150084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4" y="61"/>
                    </a:moveTo>
                    <a:cubicBezTo>
                      <a:pt x="-6" y="39"/>
                      <a:pt x="4" y="13"/>
                      <a:pt x="26" y="4"/>
                    </a:cubicBezTo>
                    <a:cubicBezTo>
                      <a:pt x="48" y="-6"/>
                      <a:pt x="73" y="4"/>
                      <a:pt x="83" y="26"/>
                    </a:cubicBezTo>
                    <a:cubicBezTo>
                      <a:pt x="92" y="47"/>
                      <a:pt x="83" y="73"/>
                      <a:pt x="61" y="82"/>
                    </a:cubicBezTo>
                    <a:cubicBezTo>
                      <a:pt x="39" y="92"/>
                      <a:pt x="14" y="82"/>
                      <a:pt x="4" y="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2589120" y="1479240"/>
                <a:ext cx="30960" cy="31320"/>
              </a:xfrm>
              <a:custGeom>
                <a:rect b="b" l="l" r="r" t="t"/>
                <a:pathLst>
                  <a:path extrusionOk="0" h="87" w="86">
                    <a:moveTo>
                      <a:pt x="8" y="69"/>
                    </a:moveTo>
                    <a:cubicBezTo>
                      <a:pt x="-6" y="50"/>
                      <a:pt x="-1" y="23"/>
                      <a:pt x="18" y="9"/>
                    </a:cubicBezTo>
                    <a:cubicBezTo>
                      <a:pt x="37" y="-5"/>
                      <a:pt x="64" y="-1"/>
                      <a:pt x="78" y="19"/>
                    </a:cubicBezTo>
                    <a:cubicBezTo>
                      <a:pt x="92" y="38"/>
                      <a:pt x="88" y="65"/>
                      <a:pt x="69" y="79"/>
                    </a:cubicBezTo>
                    <a:cubicBezTo>
                      <a:pt x="50" y="93"/>
                      <a:pt x="23" y="88"/>
                      <a:pt x="8" y="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4"/>
              <p:cNvSpPr/>
              <p:nvPr/>
            </p:nvSpPr>
            <p:spPr>
              <a:xfrm>
                <a:off x="2648880" y="144504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15" y="75"/>
                    </a:moveTo>
                    <a:cubicBezTo>
                      <a:pt x="-3" y="59"/>
                      <a:pt x="-5" y="32"/>
                      <a:pt x="11" y="14"/>
                    </a:cubicBezTo>
                    <a:cubicBezTo>
                      <a:pt x="27" y="-3"/>
                      <a:pt x="54" y="-5"/>
                      <a:pt x="72" y="11"/>
                    </a:cubicBezTo>
                    <a:cubicBezTo>
                      <a:pt x="90" y="27"/>
                      <a:pt x="91" y="54"/>
                      <a:pt x="75" y="72"/>
                    </a:cubicBezTo>
                    <a:cubicBezTo>
                      <a:pt x="60" y="89"/>
                      <a:pt x="32" y="91"/>
                      <a:pt x="15" y="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4"/>
              <p:cNvSpPr/>
              <p:nvPr/>
            </p:nvSpPr>
            <p:spPr>
              <a:xfrm>
                <a:off x="2700000" y="139896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22" y="80"/>
                    </a:moveTo>
                    <a:cubicBezTo>
                      <a:pt x="1" y="68"/>
                      <a:pt x="-6" y="42"/>
                      <a:pt x="6" y="22"/>
                    </a:cubicBezTo>
                    <a:cubicBezTo>
                      <a:pt x="18" y="1"/>
                      <a:pt x="44" y="-6"/>
                      <a:pt x="65" y="6"/>
                    </a:cubicBezTo>
                    <a:cubicBezTo>
                      <a:pt x="85" y="18"/>
                      <a:pt x="92" y="44"/>
                      <a:pt x="81" y="64"/>
                    </a:cubicBezTo>
                    <a:cubicBezTo>
                      <a:pt x="69" y="85"/>
                      <a:pt x="42" y="92"/>
                      <a:pt x="22" y="8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4"/>
              <p:cNvSpPr/>
              <p:nvPr/>
            </p:nvSpPr>
            <p:spPr>
              <a:xfrm>
                <a:off x="2740680" y="134316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30" y="84"/>
                    </a:moveTo>
                    <a:cubicBezTo>
                      <a:pt x="7" y="76"/>
                      <a:pt x="-6" y="52"/>
                      <a:pt x="2" y="30"/>
                    </a:cubicBezTo>
                    <a:cubicBezTo>
                      <a:pt x="9" y="7"/>
                      <a:pt x="34" y="-5"/>
                      <a:pt x="57" y="2"/>
                    </a:cubicBezTo>
                    <a:cubicBezTo>
                      <a:pt x="79" y="10"/>
                      <a:pt x="92" y="34"/>
                      <a:pt x="84" y="56"/>
                    </a:cubicBezTo>
                    <a:cubicBezTo>
                      <a:pt x="77" y="79"/>
                      <a:pt x="53" y="91"/>
                      <a:pt x="30" y="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4"/>
              <p:cNvSpPr/>
              <p:nvPr/>
            </p:nvSpPr>
            <p:spPr>
              <a:xfrm>
                <a:off x="2768760" y="128016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39" y="86"/>
                    </a:moveTo>
                    <a:cubicBezTo>
                      <a:pt x="15" y="83"/>
                      <a:pt x="-2" y="62"/>
                      <a:pt x="0" y="38"/>
                    </a:cubicBezTo>
                    <a:cubicBezTo>
                      <a:pt x="3" y="15"/>
                      <a:pt x="24" y="-2"/>
                      <a:pt x="48" y="0"/>
                    </a:cubicBezTo>
                    <a:cubicBezTo>
                      <a:pt x="71" y="2"/>
                      <a:pt x="88" y="24"/>
                      <a:pt x="86" y="47"/>
                    </a:cubicBezTo>
                    <a:cubicBezTo>
                      <a:pt x="84" y="71"/>
                      <a:pt x="62" y="88"/>
                      <a:pt x="39" y="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4"/>
              <p:cNvSpPr/>
              <p:nvPr/>
            </p:nvSpPr>
            <p:spPr>
              <a:xfrm>
                <a:off x="2783160" y="1212840"/>
                <a:ext cx="30960" cy="30600"/>
              </a:xfrm>
              <a:custGeom>
                <a:rect b="b" l="l" r="r" t="t"/>
                <a:pathLst>
                  <a:path extrusionOk="0" h="85" w="86">
                    <a:moveTo>
                      <a:pt x="48" y="85"/>
                    </a:moveTo>
                    <a:cubicBezTo>
                      <a:pt x="24" y="88"/>
                      <a:pt x="3" y="71"/>
                      <a:pt x="0" y="47"/>
                    </a:cubicBezTo>
                    <a:cubicBezTo>
                      <a:pt x="-2" y="24"/>
                      <a:pt x="15" y="3"/>
                      <a:pt x="39" y="0"/>
                    </a:cubicBezTo>
                    <a:cubicBezTo>
                      <a:pt x="62" y="-2"/>
                      <a:pt x="83" y="15"/>
                      <a:pt x="86" y="38"/>
                    </a:cubicBezTo>
                    <a:cubicBezTo>
                      <a:pt x="88" y="62"/>
                      <a:pt x="71" y="83"/>
                      <a:pt x="48" y="8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4"/>
              <p:cNvSpPr/>
              <p:nvPr/>
            </p:nvSpPr>
            <p:spPr>
              <a:xfrm>
                <a:off x="2783160" y="114372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56" y="84"/>
                    </a:moveTo>
                    <a:cubicBezTo>
                      <a:pt x="34" y="91"/>
                      <a:pt x="9" y="79"/>
                      <a:pt x="2" y="56"/>
                    </a:cubicBezTo>
                    <a:cubicBezTo>
                      <a:pt x="-5" y="34"/>
                      <a:pt x="7" y="10"/>
                      <a:pt x="30" y="2"/>
                    </a:cubicBezTo>
                    <a:cubicBezTo>
                      <a:pt x="52" y="-5"/>
                      <a:pt x="76" y="7"/>
                      <a:pt x="84" y="30"/>
                    </a:cubicBezTo>
                    <a:cubicBezTo>
                      <a:pt x="91" y="53"/>
                      <a:pt x="79" y="77"/>
                      <a:pt x="56" y="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4"/>
              <p:cNvSpPr/>
              <p:nvPr/>
            </p:nvSpPr>
            <p:spPr>
              <a:xfrm>
                <a:off x="2768760" y="1076040"/>
                <a:ext cx="30960" cy="31320"/>
              </a:xfrm>
              <a:custGeom>
                <a:rect b="b" l="l" r="r" t="t"/>
                <a:pathLst>
                  <a:path extrusionOk="0" h="87" w="86">
                    <a:moveTo>
                      <a:pt x="65" y="81"/>
                    </a:moveTo>
                    <a:cubicBezTo>
                      <a:pt x="44" y="93"/>
                      <a:pt x="18" y="86"/>
                      <a:pt x="6" y="65"/>
                    </a:cubicBezTo>
                    <a:cubicBezTo>
                      <a:pt x="-6" y="45"/>
                      <a:pt x="1" y="18"/>
                      <a:pt x="22" y="6"/>
                    </a:cubicBezTo>
                    <a:cubicBezTo>
                      <a:pt x="42" y="-5"/>
                      <a:pt x="68" y="1"/>
                      <a:pt x="80" y="22"/>
                    </a:cubicBezTo>
                    <a:cubicBezTo>
                      <a:pt x="92" y="43"/>
                      <a:pt x="85" y="69"/>
                      <a:pt x="65" y="8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4"/>
              <p:cNvSpPr/>
              <p:nvPr/>
            </p:nvSpPr>
            <p:spPr>
              <a:xfrm>
                <a:off x="2740680" y="101340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72" y="75"/>
                    </a:moveTo>
                    <a:cubicBezTo>
                      <a:pt x="54" y="91"/>
                      <a:pt x="27" y="89"/>
                      <a:pt x="11" y="72"/>
                    </a:cubicBezTo>
                    <a:cubicBezTo>
                      <a:pt x="-4" y="54"/>
                      <a:pt x="-3" y="27"/>
                      <a:pt x="15" y="11"/>
                    </a:cubicBezTo>
                    <a:cubicBezTo>
                      <a:pt x="32" y="-5"/>
                      <a:pt x="60" y="-4"/>
                      <a:pt x="75" y="14"/>
                    </a:cubicBezTo>
                    <a:cubicBezTo>
                      <a:pt x="91" y="32"/>
                      <a:pt x="90" y="59"/>
                      <a:pt x="72" y="74"/>
                    </a:cubicBezTo>
                    <a:lnTo>
                      <a:pt x="72" y="7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4"/>
              <p:cNvSpPr/>
              <p:nvPr/>
            </p:nvSpPr>
            <p:spPr>
              <a:xfrm>
                <a:off x="2700000" y="95724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78" y="69"/>
                    </a:moveTo>
                    <a:cubicBezTo>
                      <a:pt x="64" y="88"/>
                      <a:pt x="38" y="92"/>
                      <a:pt x="18" y="79"/>
                    </a:cubicBezTo>
                    <a:cubicBezTo>
                      <a:pt x="-1" y="65"/>
                      <a:pt x="-5" y="38"/>
                      <a:pt x="9" y="18"/>
                    </a:cubicBezTo>
                    <a:cubicBezTo>
                      <a:pt x="23" y="-1"/>
                      <a:pt x="50" y="-5"/>
                      <a:pt x="69" y="9"/>
                    </a:cubicBezTo>
                    <a:cubicBezTo>
                      <a:pt x="88" y="23"/>
                      <a:pt x="92" y="50"/>
                      <a:pt x="78" y="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4"/>
              <p:cNvSpPr/>
              <p:nvPr/>
            </p:nvSpPr>
            <p:spPr>
              <a:xfrm>
                <a:off x="2648880" y="91116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83" y="61"/>
                    </a:moveTo>
                    <a:cubicBezTo>
                      <a:pt x="73" y="83"/>
                      <a:pt x="48" y="92"/>
                      <a:pt x="26" y="83"/>
                    </a:cubicBezTo>
                    <a:cubicBezTo>
                      <a:pt x="4" y="73"/>
                      <a:pt x="-6" y="48"/>
                      <a:pt x="4" y="26"/>
                    </a:cubicBezTo>
                    <a:cubicBezTo>
                      <a:pt x="14" y="4"/>
                      <a:pt x="39" y="-6"/>
                      <a:pt x="61" y="4"/>
                    </a:cubicBezTo>
                    <a:cubicBezTo>
                      <a:pt x="83" y="14"/>
                      <a:pt x="92" y="39"/>
                      <a:pt x="83" y="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4"/>
              <p:cNvSpPr/>
              <p:nvPr/>
            </p:nvSpPr>
            <p:spPr>
              <a:xfrm>
                <a:off x="2589120" y="87696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85" y="52"/>
                    </a:moveTo>
                    <a:cubicBezTo>
                      <a:pt x="80" y="75"/>
                      <a:pt x="58" y="90"/>
                      <a:pt x="34" y="85"/>
                    </a:cubicBezTo>
                    <a:cubicBezTo>
                      <a:pt x="11" y="80"/>
                      <a:pt x="-4" y="57"/>
                      <a:pt x="1" y="34"/>
                    </a:cubicBezTo>
                    <a:cubicBezTo>
                      <a:pt x="6" y="11"/>
                      <a:pt x="29" y="-4"/>
                      <a:pt x="52" y="1"/>
                    </a:cubicBezTo>
                    <a:cubicBezTo>
                      <a:pt x="75" y="6"/>
                      <a:pt x="90" y="28"/>
                      <a:pt x="85" y="5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4"/>
              <p:cNvSpPr/>
              <p:nvPr/>
            </p:nvSpPr>
            <p:spPr>
              <a:xfrm>
                <a:off x="2523600" y="855720"/>
                <a:ext cx="30960" cy="30960"/>
              </a:xfrm>
              <a:custGeom>
                <a:rect b="b" l="l" r="r" t="t"/>
                <a:pathLst>
                  <a:path extrusionOk="0" h="86" w="86">
                    <a:moveTo>
                      <a:pt x="86" y="43"/>
                    </a:moveTo>
                    <a:cubicBezTo>
                      <a:pt x="86" y="66"/>
                      <a:pt x="67" y="85"/>
                      <a:pt x="43" y="86"/>
                    </a:cubicBezTo>
                    <a:cubicBezTo>
                      <a:pt x="19" y="86"/>
                      <a:pt x="0" y="66"/>
                      <a:pt x="0" y="43"/>
                    </a:cubicBezTo>
                    <a:cubicBezTo>
                      <a:pt x="0" y="19"/>
                      <a:pt x="19" y="0"/>
                      <a:pt x="43" y="0"/>
                    </a:cubicBezTo>
                    <a:cubicBezTo>
                      <a:pt x="67" y="0"/>
                      <a:pt x="86" y="19"/>
                      <a:pt x="86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4"/>
              <p:cNvSpPr/>
              <p:nvPr/>
            </p:nvSpPr>
            <p:spPr>
              <a:xfrm>
                <a:off x="2444040" y="1640160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0" y="74"/>
                    </a:moveTo>
                    <a:cubicBezTo>
                      <a:pt x="0" y="34"/>
                      <a:pt x="33" y="0"/>
                      <a:pt x="74" y="0"/>
                    </a:cubicBezTo>
                    <a:cubicBezTo>
                      <a:pt x="115" y="0"/>
                      <a:pt x="147" y="34"/>
                      <a:pt x="147" y="74"/>
                    </a:cubicBezTo>
                    <a:cubicBezTo>
                      <a:pt x="147" y="115"/>
                      <a:pt x="114" y="148"/>
                      <a:pt x="74" y="148"/>
                    </a:cubicBezTo>
                    <a:cubicBezTo>
                      <a:pt x="33" y="148"/>
                      <a:pt x="0" y="115"/>
                      <a:pt x="0" y="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4"/>
              <p:cNvSpPr/>
              <p:nvPr/>
            </p:nvSpPr>
            <p:spPr>
              <a:xfrm>
                <a:off x="2444040" y="694080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147" y="73"/>
                    </a:moveTo>
                    <a:cubicBezTo>
                      <a:pt x="147" y="114"/>
                      <a:pt x="114" y="147"/>
                      <a:pt x="74" y="147"/>
                    </a:cubicBezTo>
                    <a:cubicBezTo>
                      <a:pt x="33" y="147"/>
                      <a:pt x="0" y="113"/>
                      <a:pt x="0" y="73"/>
                    </a:cubicBezTo>
                    <a:cubicBezTo>
                      <a:pt x="0" y="32"/>
                      <a:pt x="33" y="0"/>
                      <a:pt x="74" y="0"/>
                    </a:cubicBezTo>
                    <a:cubicBezTo>
                      <a:pt x="115" y="0"/>
                      <a:pt x="147" y="33"/>
                      <a:pt x="147" y="7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4"/>
              <p:cNvSpPr/>
              <p:nvPr/>
            </p:nvSpPr>
            <p:spPr>
              <a:xfrm>
                <a:off x="2345400" y="704160"/>
                <a:ext cx="53280" cy="52920"/>
              </a:xfrm>
              <a:custGeom>
                <a:rect b="b" l="l" r="r" t="t"/>
                <a:pathLst>
                  <a:path extrusionOk="0" h="147" w="148">
                    <a:moveTo>
                      <a:pt x="147" y="59"/>
                    </a:moveTo>
                    <a:cubicBezTo>
                      <a:pt x="155" y="99"/>
                      <a:pt x="130" y="138"/>
                      <a:pt x="90" y="146"/>
                    </a:cubicBezTo>
                    <a:cubicBezTo>
                      <a:pt x="50" y="154"/>
                      <a:pt x="11" y="129"/>
                      <a:pt x="2" y="89"/>
                    </a:cubicBezTo>
                    <a:cubicBezTo>
                      <a:pt x="-6" y="49"/>
                      <a:pt x="19" y="10"/>
                      <a:pt x="59" y="2"/>
                    </a:cubicBezTo>
                    <a:cubicBezTo>
                      <a:pt x="99" y="-7"/>
                      <a:pt x="138" y="19"/>
                      <a:pt x="147" y="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4"/>
              <p:cNvSpPr/>
              <p:nvPr/>
            </p:nvSpPr>
            <p:spPr>
              <a:xfrm>
                <a:off x="2251440" y="734760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141" y="44"/>
                    </a:moveTo>
                    <a:cubicBezTo>
                      <a:pt x="158" y="81"/>
                      <a:pt x="141" y="125"/>
                      <a:pt x="104" y="141"/>
                    </a:cubicBezTo>
                    <a:cubicBezTo>
                      <a:pt x="67" y="158"/>
                      <a:pt x="23" y="141"/>
                      <a:pt x="7" y="104"/>
                    </a:cubicBezTo>
                    <a:cubicBezTo>
                      <a:pt x="-10" y="67"/>
                      <a:pt x="7" y="23"/>
                      <a:pt x="44" y="7"/>
                    </a:cubicBezTo>
                    <a:cubicBezTo>
                      <a:pt x="81" y="-10"/>
                      <a:pt x="125" y="7"/>
                      <a:pt x="141" y="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4"/>
              <p:cNvSpPr/>
              <p:nvPr/>
            </p:nvSpPr>
            <p:spPr>
              <a:xfrm>
                <a:off x="2165760" y="784440"/>
                <a:ext cx="53280" cy="52920"/>
              </a:xfrm>
              <a:custGeom>
                <a:rect b="b" l="l" r="r" t="t"/>
                <a:pathLst>
                  <a:path extrusionOk="0" h="147" w="148">
                    <a:moveTo>
                      <a:pt x="134" y="30"/>
                    </a:moveTo>
                    <a:cubicBezTo>
                      <a:pt x="158" y="63"/>
                      <a:pt x="150" y="109"/>
                      <a:pt x="117" y="133"/>
                    </a:cubicBezTo>
                    <a:cubicBezTo>
                      <a:pt x="85" y="157"/>
                      <a:pt x="38" y="150"/>
                      <a:pt x="14" y="117"/>
                    </a:cubicBezTo>
                    <a:cubicBezTo>
                      <a:pt x="-10" y="84"/>
                      <a:pt x="-2" y="38"/>
                      <a:pt x="31" y="14"/>
                    </a:cubicBezTo>
                    <a:cubicBezTo>
                      <a:pt x="64" y="-10"/>
                      <a:pt x="110" y="-3"/>
                      <a:pt x="134" y="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4"/>
              <p:cNvSpPr/>
              <p:nvPr/>
            </p:nvSpPr>
            <p:spPr>
              <a:xfrm>
                <a:off x="2092320" y="850320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123" y="19"/>
                    </a:moveTo>
                    <a:cubicBezTo>
                      <a:pt x="153" y="47"/>
                      <a:pt x="156" y="93"/>
                      <a:pt x="129" y="123"/>
                    </a:cubicBezTo>
                    <a:cubicBezTo>
                      <a:pt x="101" y="154"/>
                      <a:pt x="55" y="156"/>
                      <a:pt x="25" y="129"/>
                    </a:cubicBezTo>
                    <a:cubicBezTo>
                      <a:pt x="-6" y="102"/>
                      <a:pt x="-8" y="55"/>
                      <a:pt x="19" y="25"/>
                    </a:cubicBezTo>
                    <a:cubicBezTo>
                      <a:pt x="46" y="-6"/>
                      <a:pt x="93" y="-8"/>
                      <a:pt x="123" y="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4"/>
              <p:cNvSpPr/>
              <p:nvPr/>
            </p:nvSpPr>
            <p:spPr>
              <a:xfrm>
                <a:off x="2034000" y="930600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111" y="10"/>
                    </a:moveTo>
                    <a:cubicBezTo>
                      <a:pt x="146" y="30"/>
                      <a:pt x="158" y="75"/>
                      <a:pt x="138" y="110"/>
                    </a:cubicBezTo>
                    <a:cubicBezTo>
                      <a:pt x="118" y="145"/>
                      <a:pt x="72" y="157"/>
                      <a:pt x="37" y="137"/>
                    </a:cubicBezTo>
                    <a:cubicBezTo>
                      <a:pt x="1" y="116"/>
                      <a:pt x="-10" y="72"/>
                      <a:pt x="11" y="37"/>
                    </a:cubicBezTo>
                    <a:cubicBezTo>
                      <a:pt x="31" y="1"/>
                      <a:pt x="76" y="-11"/>
                      <a:pt x="111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4"/>
              <p:cNvSpPr/>
              <p:nvPr/>
            </p:nvSpPr>
            <p:spPr>
              <a:xfrm>
                <a:off x="1993680" y="1020600"/>
                <a:ext cx="53280" cy="53280"/>
              </a:xfrm>
              <a:custGeom>
                <a:rect b="b" l="l" r="r" t="t"/>
                <a:pathLst>
                  <a:path extrusionOk="0" h="148" w="148">
                    <a:moveTo>
                      <a:pt x="97" y="4"/>
                    </a:moveTo>
                    <a:cubicBezTo>
                      <a:pt x="136" y="17"/>
                      <a:pt x="157" y="58"/>
                      <a:pt x="145" y="97"/>
                    </a:cubicBezTo>
                    <a:cubicBezTo>
                      <a:pt x="132" y="136"/>
                      <a:pt x="90" y="157"/>
                      <a:pt x="52" y="145"/>
                    </a:cubicBezTo>
                    <a:cubicBezTo>
                      <a:pt x="13" y="132"/>
                      <a:pt x="-8" y="90"/>
                      <a:pt x="4" y="52"/>
                    </a:cubicBezTo>
                    <a:cubicBezTo>
                      <a:pt x="17" y="13"/>
                      <a:pt x="59" y="-8"/>
                      <a:pt x="97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4"/>
              <p:cNvSpPr/>
              <p:nvPr/>
            </p:nvSpPr>
            <p:spPr>
              <a:xfrm>
                <a:off x="1973160" y="1117440"/>
                <a:ext cx="53280" cy="53280"/>
              </a:xfrm>
              <a:custGeom>
                <a:rect b="b" l="l" r="r" t="t"/>
                <a:pathLst>
                  <a:path extrusionOk="0" h="148" w="148">
                    <a:moveTo>
                      <a:pt x="82" y="1"/>
                    </a:moveTo>
                    <a:cubicBezTo>
                      <a:pt x="123" y="5"/>
                      <a:pt x="152" y="41"/>
                      <a:pt x="148" y="82"/>
                    </a:cubicBezTo>
                    <a:cubicBezTo>
                      <a:pt x="143" y="122"/>
                      <a:pt x="107" y="152"/>
                      <a:pt x="67" y="148"/>
                    </a:cubicBezTo>
                    <a:cubicBezTo>
                      <a:pt x="26" y="143"/>
                      <a:pt x="-3" y="107"/>
                      <a:pt x="1" y="67"/>
                    </a:cubicBezTo>
                    <a:cubicBezTo>
                      <a:pt x="5" y="26"/>
                      <a:pt x="41" y="-3"/>
                      <a:pt x="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4"/>
              <p:cNvSpPr/>
              <p:nvPr/>
            </p:nvSpPr>
            <p:spPr>
              <a:xfrm>
                <a:off x="1973160" y="1216440"/>
                <a:ext cx="53280" cy="52920"/>
              </a:xfrm>
              <a:custGeom>
                <a:rect b="b" l="l" r="r" t="t"/>
                <a:pathLst>
                  <a:path extrusionOk="0" h="147" w="148">
                    <a:moveTo>
                      <a:pt x="67" y="1"/>
                    </a:moveTo>
                    <a:cubicBezTo>
                      <a:pt x="107" y="-3"/>
                      <a:pt x="143" y="26"/>
                      <a:pt x="148" y="66"/>
                    </a:cubicBezTo>
                    <a:cubicBezTo>
                      <a:pt x="152" y="107"/>
                      <a:pt x="123" y="143"/>
                      <a:pt x="82" y="147"/>
                    </a:cubicBezTo>
                    <a:cubicBezTo>
                      <a:pt x="41" y="151"/>
                      <a:pt x="5" y="122"/>
                      <a:pt x="1" y="81"/>
                    </a:cubicBezTo>
                    <a:cubicBezTo>
                      <a:pt x="-3" y="41"/>
                      <a:pt x="26" y="5"/>
                      <a:pt x="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4"/>
              <p:cNvSpPr/>
              <p:nvPr/>
            </p:nvSpPr>
            <p:spPr>
              <a:xfrm>
                <a:off x="1993680" y="1313280"/>
                <a:ext cx="53280" cy="53280"/>
              </a:xfrm>
              <a:custGeom>
                <a:rect b="b" l="l" r="r" t="t"/>
                <a:pathLst>
                  <a:path extrusionOk="0" h="148" w="148">
                    <a:moveTo>
                      <a:pt x="52" y="4"/>
                    </a:moveTo>
                    <a:cubicBezTo>
                      <a:pt x="90" y="-9"/>
                      <a:pt x="132" y="12"/>
                      <a:pt x="145" y="51"/>
                    </a:cubicBezTo>
                    <a:cubicBezTo>
                      <a:pt x="157" y="90"/>
                      <a:pt x="136" y="132"/>
                      <a:pt x="97" y="144"/>
                    </a:cubicBezTo>
                    <a:cubicBezTo>
                      <a:pt x="59" y="157"/>
                      <a:pt x="17" y="135"/>
                      <a:pt x="4" y="97"/>
                    </a:cubicBezTo>
                    <a:cubicBezTo>
                      <a:pt x="-8" y="58"/>
                      <a:pt x="13" y="17"/>
                      <a:pt x="52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4"/>
              <p:cNvSpPr/>
              <p:nvPr/>
            </p:nvSpPr>
            <p:spPr>
              <a:xfrm>
                <a:off x="2034000" y="1403640"/>
                <a:ext cx="53280" cy="52920"/>
              </a:xfrm>
              <a:custGeom>
                <a:rect b="b" l="l" r="r" t="t"/>
                <a:pathLst>
                  <a:path extrusionOk="0" h="147" w="148">
                    <a:moveTo>
                      <a:pt x="37" y="10"/>
                    </a:moveTo>
                    <a:cubicBezTo>
                      <a:pt x="73" y="-10"/>
                      <a:pt x="118" y="2"/>
                      <a:pt x="138" y="37"/>
                    </a:cubicBezTo>
                    <a:cubicBezTo>
                      <a:pt x="158" y="72"/>
                      <a:pt x="147" y="117"/>
                      <a:pt x="111" y="138"/>
                    </a:cubicBezTo>
                    <a:cubicBezTo>
                      <a:pt x="76" y="158"/>
                      <a:pt x="31" y="146"/>
                      <a:pt x="11" y="111"/>
                    </a:cubicBezTo>
                    <a:cubicBezTo>
                      <a:pt x="-10" y="76"/>
                      <a:pt x="2" y="31"/>
                      <a:pt x="38" y="10"/>
                    </a:cubicBezTo>
                    <a:lnTo>
                      <a:pt x="37" y="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4"/>
              <p:cNvSpPr/>
              <p:nvPr/>
            </p:nvSpPr>
            <p:spPr>
              <a:xfrm>
                <a:off x="2092320" y="1483560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25" y="20"/>
                    </a:moveTo>
                    <a:cubicBezTo>
                      <a:pt x="55" y="-8"/>
                      <a:pt x="101" y="-5"/>
                      <a:pt x="129" y="25"/>
                    </a:cubicBezTo>
                    <a:cubicBezTo>
                      <a:pt x="156" y="55"/>
                      <a:pt x="153" y="102"/>
                      <a:pt x="123" y="129"/>
                    </a:cubicBezTo>
                    <a:cubicBezTo>
                      <a:pt x="93" y="156"/>
                      <a:pt x="46" y="154"/>
                      <a:pt x="19" y="124"/>
                    </a:cubicBezTo>
                    <a:cubicBezTo>
                      <a:pt x="-8" y="93"/>
                      <a:pt x="-6" y="47"/>
                      <a:pt x="25" y="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4"/>
              <p:cNvSpPr/>
              <p:nvPr/>
            </p:nvSpPr>
            <p:spPr>
              <a:xfrm>
                <a:off x="2165760" y="1549800"/>
                <a:ext cx="53280" cy="53280"/>
              </a:xfrm>
              <a:custGeom>
                <a:rect b="b" l="l" r="r" t="t"/>
                <a:pathLst>
                  <a:path extrusionOk="0" h="148" w="148">
                    <a:moveTo>
                      <a:pt x="14" y="31"/>
                    </a:moveTo>
                    <a:cubicBezTo>
                      <a:pt x="38" y="-2"/>
                      <a:pt x="85" y="-9"/>
                      <a:pt x="117" y="14"/>
                    </a:cubicBezTo>
                    <a:cubicBezTo>
                      <a:pt x="150" y="39"/>
                      <a:pt x="158" y="85"/>
                      <a:pt x="134" y="118"/>
                    </a:cubicBezTo>
                    <a:cubicBezTo>
                      <a:pt x="110" y="151"/>
                      <a:pt x="64" y="158"/>
                      <a:pt x="31" y="134"/>
                    </a:cubicBezTo>
                    <a:cubicBezTo>
                      <a:pt x="-2" y="110"/>
                      <a:pt x="-9" y="64"/>
                      <a:pt x="14" y="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4"/>
              <p:cNvSpPr/>
              <p:nvPr/>
            </p:nvSpPr>
            <p:spPr>
              <a:xfrm>
                <a:off x="2251440" y="1599480"/>
                <a:ext cx="53280" cy="52920"/>
              </a:xfrm>
              <a:custGeom>
                <a:rect b="b" l="l" r="r" t="t"/>
                <a:pathLst>
                  <a:path extrusionOk="0" h="147" w="148">
                    <a:moveTo>
                      <a:pt x="7" y="44"/>
                    </a:moveTo>
                    <a:cubicBezTo>
                      <a:pt x="23" y="6"/>
                      <a:pt x="67" y="-10"/>
                      <a:pt x="104" y="6"/>
                    </a:cubicBezTo>
                    <a:cubicBezTo>
                      <a:pt x="141" y="23"/>
                      <a:pt x="158" y="66"/>
                      <a:pt x="142" y="104"/>
                    </a:cubicBezTo>
                    <a:cubicBezTo>
                      <a:pt x="125" y="141"/>
                      <a:pt x="81" y="158"/>
                      <a:pt x="44" y="141"/>
                    </a:cubicBezTo>
                    <a:cubicBezTo>
                      <a:pt x="7" y="125"/>
                      <a:pt x="-10" y="81"/>
                      <a:pt x="7" y="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4"/>
              <p:cNvSpPr/>
              <p:nvPr/>
            </p:nvSpPr>
            <p:spPr>
              <a:xfrm>
                <a:off x="2345400" y="1629720"/>
                <a:ext cx="53280" cy="53280"/>
              </a:xfrm>
              <a:custGeom>
                <a:rect b="b" l="l" r="r" t="t"/>
                <a:pathLst>
                  <a:path extrusionOk="0" h="148" w="148">
                    <a:moveTo>
                      <a:pt x="2" y="59"/>
                    </a:moveTo>
                    <a:cubicBezTo>
                      <a:pt x="11" y="19"/>
                      <a:pt x="50" y="-6"/>
                      <a:pt x="90" y="2"/>
                    </a:cubicBezTo>
                    <a:cubicBezTo>
                      <a:pt x="129" y="11"/>
                      <a:pt x="155" y="50"/>
                      <a:pt x="146" y="90"/>
                    </a:cubicBezTo>
                    <a:cubicBezTo>
                      <a:pt x="138" y="130"/>
                      <a:pt x="99" y="155"/>
                      <a:pt x="59" y="147"/>
                    </a:cubicBezTo>
                    <a:cubicBezTo>
                      <a:pt x="19" y="138"/>
                      <a:pt x="-6" y="99"/>
                      <a:pt x="2" y="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4"/>
              <p:cNvSpPr/>
              <p:nvPr/>
            </p:nvSpPr>
            <p:spPr>
              <a:xfrm>
                <a:off x="2542320" y="1629720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2" y="90"/>
                    </a:moveTo>
                    <a:cubicBezTo>
                      <a:pt x="-6" y="50"/>
                      <a:pt x="19" y="10"/>
                      <a:pt x="59" y="2"/>
                    </a:cubicBezTo>
                    <a:cubicBezTo>
                      <a:pt x="98" y="-7"/>
                      <a:pt x="138" y="20"/>
                      <a:pt x="146" y="59"/>
                    </a:cubicBezTo>
                    <a:cubicBezTo>
                      <a:pt x="154" y="99"/>
                      <a:pt x="129" y="138"/>
                      <a:pt x="89" y="147"/>
                    </a:cubicBezTo>
                    <a:cubicBezTo>
                      <a:pt x="49" y="155"/>
                      <a:pt x="10" y="130"/>
                      <a:pt x="2" y="9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4"/>
              <p:cNvSpPr/>
              <p:nvPr/>
            </p:nvSpPr>
            <p:spPr>
              <a:xfrm>
                <a:off x="2636280" y="1599480"/>
                <a:ext cx="53280" cy="52920"/>
              </a:xfrm>
              <a:custGeom>
                <a:rect b="b" l="l" r="r" t="t"/>
                <a:pathLst>
                  <a:path extrusionOk="0" h="147" w="148">
                    <a:moveTo>
                      <a:pt x="7" y="104"/>
                    </a:moveTo>
                    <a:cubicBezTo>
                      <a:pt x="-10" y="66"/>
                      <a:pt x="7" y="23"/>
                      <a:pt x="44" y="6"/>
                    </a:cubicBezTo>
                    <a:cubicBezTo>
                      <a:pt x="82" y="-10"/>
                      <a:pt x="125" y="6"/>
                      <a:pt x="142" y="44"/>
                    </a:cubicBezTo>
                    <a:cubicBezTo>
                      <a:pt x="158" y="81"/>
                      <a:pt x="142" y="124"/>
                      <a:pt x="104" y="141"/>
                    </a:cubicBezTo>
                    <a:cubicBezTo>
                      <a:pt x="67" y="157"/>
                      <a:pt x="24" y="141"/>
                      <a:pt x="7" y="10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4"/>
              <p:cNvSpPr/>
              <p:nvPr/>
            </p:nvSpPr>
            <p:spPr>
              <a:xfrm>
                <a:off x="2722320" y="1549800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14" y="118"/>
                    </a:moveTo>
                    <a:cubicBezTo>
                      <a:pt x="-10" y="85"/>
                      <a:pt x="-3" y="39"/>
                      <a:pt x="30" y="15"/>
                    </a:cubicBezTo>
                    <a:cubicBezTo>
                      <a:pt x="63" y="-9"/>
                      <a:pt x="109" y="-2"/>
                      <a:pt x="133" y="31"/>
                    </a:cubicBezTo>
                    <a:cubicBezTo>
                      <a:pt x="157" y="64"/>
                      <a:pt x="150" y="110"/>
                      <a:pt x="117" y="134"/>
                    </a:cubicBezTo>
                    <a:cubicBezTo>
                      <a:pt x="84" y="158"/>
                      <a:pt x="38" y="151"/>
                      <a:pt x="14" y="1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4"/>
              <p:cNvSpPr/>
              <p:nvPr/>
            </p:nvSpPr>
            <p:spPr>
              <a:xfrm>
                <a:off x="2795760" y="1483560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24" y="129"/>
                    </a:moveTo>
                    <a:cubicBezTo>
                      <a:pt x="-6" y="102"/>
                      <a:pt x="-8" y="55"/>
                      <a:pt x="19" y="25"/>
                    </a:cubicBezTo>
                    <a:cubicBezTo>
                      <a:pt x="46" y="-5"/>
                      <a:pt x="93" y="-8"/>
                      <a:pt x="123" y="20"/>
                    </a:cubicBezTo>
                    <a:cubicBezTo>
                      <a:pt x="153" y="47"/>
                      <a:pt x="156" y="93"/>
                      <a:pt x="128" y="124"/>
                    </a:cubicBezTo>
                    <a:cubicBezTo>
                      <a:pt x="101" y="154"/>
                      <a:pt x="54" y="156"/>
                      <a:pt x="24" y="12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4"/>
              <p:cNvSpPr/>
              <p:nvPr/>
            </p:nvSpPr>
            <p:spPr>
              <a:xfrm>
                <a:off x="2853720" y="1403640"/>
                <a:ext cx="53280" cy="52920"/>
              </a:xfrm>
              <a:custGeom>
                <a:rect b="b" l="l" r="r" t="t"/>
                <a:pathLst>
                  <a:path extrusionOk="0" h="147" w="148">
                    <a:moveTo>
                      <a:pt x="37" y="138"/>
                    </a:moveTo>
                    <a:cubicBezTo>
                      <a:pt x="2" y="117"/>
                      <a:pt x="-10" y="72"/>
                      <a:pt x="10" y="37"/>
                    </a:cubicBezTo>
                    <a:cubicBezTo>
                      <a:pt x="30" y="2"/>
                      <a:pt x="76" y="-10"/>
                      <a:pt x="111" y="10"/>
                    </a:cubicBezTo>
                    <a:cubicBezTo>
                      <a:pt x="146" y="31"/>
                      <a:pt x="158" y="76"/>
                      <a:pt x="138" y="111"/>
                    </a:cubicBezTo>
                    <a:cubicBezTo>
                      <a:pt x="117" y="146"/>
                      <a:pt x="72" y="158"/>
                      <a:pt x="37" y="13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4"/>
              <p:cNvSpPr/>
              <p:nvPr/>
            </p:nvSpPr>
            <p:spPr>
              <a:xfrm>
                <a:off x="2894040" y="1313280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51" y="144"/>
                    </a:moveTo>
                    <a:cubicBezTo>
                      <a:pt x="12" y="132"/>
                      <a:pt x="-9" y="90"/>
                      <a:pt x="4" y="51"/>
                    </a:cubicBezTo>
                    <a:cubicBezTo>
                      <a:pt x="16" y="12"/>
                      <a:pt x="58" y="-9"/>
                      <a:pt x="97" y="4"/>
                    </a:cubicBezTo>
                    <a:cubicBezTo>
                      <a:pt x="135" y="16"/>
                      <a:pt x="156" y="58"/>
                      <a:pt x="144" y="97"/>
                    </a:cubicBezTo>
                    <a:cubicBezTo>
                      <a:pt x="131" y="135"/>
                      <a:pt x="90" y="156"/>
                      <a:pt x="51" y="1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4"/>
              <p:cNvSpPr/>
              <p:nvPr/>
            </p:nvSpPr>
            <p:spPr>
              <a:xfrm>
                <a:off x="2914560" y="1216440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66" y="147"/>
                    </a:moveTo>
                    <a:cubicBezTo>
                      <a:pt x="26" y="143"/>
                      <a:pt x="-4" y="107"/>
                      <a:pt x="1" y="66"/>
                    </a:cubicBezTo>
                    <a:cubicBezTo>
                      <a:pt x="5" y="26"/>
                      <a:pt x="41" y="-3"/>
                      <a:pt x="82" y="1"/>
                    </a:cubicBezTo>
                    <a:cubicBezTo>
                      <a:pt x="122" y="5"/>
                      <a:pt x="152" y="41"/>
                      <a:pt x="147" y="82"/>
                    </a:cubicBezTo>
                    <a:cubicBezTo>
                      <a:pt x="143" y="122"/>
                      <a:pt x="107" y="151"/>
                      <a:pt x="66" y="1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4"/>
              <p:cNvSpPr/>
              <p:nvPr/>
            </p:nvSpPr>
            <p:spPr>
              <a:xfrm>
                <a:off x="2914560" y="1117440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82" y="148"/>
                    </a:moveTo>
                    <a:cubicBezTo>
                      <a:pt x="41" y="152"/>
                      <a:pt x="5" y="123"/>
                      <a:pt x="1" y="82"/>
                    </a:cubicBezTo>
                    <a:cubicBezTo>
                      <a:pt x="-4" y="42"/>
                      <a:pt x="26" y="5"/>
                      <a:pt x="66" y="1"/>
                    </a:cubicBezTo>
                    <a:cubicBezTo>
                      <a:pt x="107" y="-3"/>
                      <a:pt x="143" y="26"/>
                      <a:pt x="147" y="67"/>
                    </a:cubicBezTo>
                    <a:cubicBezTo>
                      <a:pt x="152" y="107"/>
                      <a:pt x="122" y="143"/>
                      <a:pt x="82" y="1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4"/>
              <p:cNvSpPr/>
              <p:nvPr/>
            </p:nvSpPr>
            <p:spPr>
              <a:xfrm>
                <a:off x="2894040" y="1020600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97" y="145"/>
                    </a:moveTo>
                    <a:cubicBezTo>
                      <a:pt x="58" y="157"/>
                      <a:pt x="16" y="136"/>
                      <a:pt x="4" y="97"/>
                    </a:cubicBezTo>
                    <a:cubicBezTo>
                      <a:pt x="-9" y="59"/>
                      <a:pt x="12" y="17"/>
                      <a:pt x="51" y="4"/>
                    </a:cubicBezTo>
                    <a:cubicBezTo>
                      <a:pt x="90" y="-8"/>
                      <a:pt x="132" y="13"/>
                      <a:pt x="144" y="52"/>
                    </a:cubicBezTo>
                    <a:cubicBezTo>
                      <a:pt x="156" y="91"/>
                      <a:pt x="135" y="132"/>
                      <a:pt x="97" y="1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4"/>
              <p:cNvSpPr/>
              <p:nvPr/>
            </p:nvSpPr>
            <p:spPr>
              <a:xfrm>
                <a:off x="2853720" y="930240"/>
                <a:ext cx="52920" cy="53280"/>
              </a:xfrm>
              <a:custGeom>
                <a:rect b="b" l="l" r="r" t="t"/>
                <a:pathLst>
                  <a:path extrusionOk="0" h="148" w="147">
                    <a:moveTo>
                      <a:pt x="111" y="138"/>
                    </a:moveTo>
                    <a:cubicBezTo>
                      <a:pt x="76" y="159"/>
                      <a:pt x="31" y="146"/>
                      <a:pt x="10" y="111"/>
                    </a:cubicBezTo>
                    <a:cubicBezTo>
                      <a:pt x="-10" y="76"/>
                      <a:pt x="2" y="31"/>
                      <a:pt x="37" y="10"/>
                    </a:cubicBezTo>
                    <a:cubicBezTo>
                      <a:pt x="73" y="-10"/>
                      <a:pt x="118" y="2"/>
                      <a:pt x="138" y="37"/>
                    </a:cubicBezTo>
                    <a:cubicBezTo>
                      <a:pt x="158" y="73"/>
                      <a:pt x="146" y="118"/>
                      <a:pt x="111" y="13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4"/>
              <p:cNvSpPr/>
              <p:nvPr/>
            </p:nvSpPr>
            <p:spPr>
              <a:xfrm>
                <a:off x="2795400" y="850320"/>
                <a:ext cx="53280" cy="53280"/>
              </a:xfrm>
              <a:custGeom>
                <a:rect b="b" l="l" r="r" t="t"/>
                <a:pathLst>
                  <a:path extrusionOk="0" h="148" w="148">
                    <a:moveTo>
                      <a:pt x="124" y="129"/>
                    </a:moveTo>
                    <a:cubicBezTo>
                      <a:pt x="94" y="156"/>
                      <a:pt x="47" y="154"/>
                      <a:pt x="20" y="124"/>
                    </a:cubicBezTo>
                    <a:cubicBezTo>
                      <a:pt x="-8" y="93"/>
                      <a:pt x="-6" y="46"/>
                      <a:pt x="25" y="19"/>
                    </a:cubicBezTo>
                    <a:cubicBezTo>
                      <a:pt x="55" y="-9"/>
                      <a:pt x="102" y="-5"/>
                      <a:pt x="129" y="25"/>
                    </a:cubicBezTo>
                    <a:cubicBezTo>
                      <a:pt x="157" y="55"/>
                      <a:pt x="154" y="102"/>
                      <a:pt x="124" y="12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8275" lIns="90000" spcFirstLastPara="1" rIns="90000" wrap="square" tIns="8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4"/>
              <p:cNvSpPr/>
              <p:nvPr/>
            </p:nvSpPr>
            <p:spPr>
              <a:xfrm>
                <a:off x="2722320" y="784440"/>
                <a:ext cx="52560" cy="52920"/>
              </a:xfrm>
              <a:custGeom>
                <a:rect b="b" l="l" r="r" t="t"/>
                <a:pathLst>
                  <a:path extrusionOk="0" h="147" w="146">
                    <a:moveTo>
                      <a:pt x="133" y="116"/>
                    </a:moveTo>
                    <a:cubicBezTo>
                      <a:pt x="109" y="150"/>
                      <a:pt x="63" y="157"/>
                      <a:pt x="30" y="133"/>
                    </a:cubicBezTo>
                    <a:cubicBezTo>
                      <a:pt x="-3" y="109"/>
                      <a:pt x="-10" y="63"/>
                      <a:pt x="14" y="30"/>
                    </a:cubicBezTo>
                    <a:cubicBezTo>
                      <a:pt x="38" y="-3"/>
                      <a:pt x="84" y="-10"/>
                      <a:pt x="116" y="14"/>
                    </a:cubicBezTo>
                    <a:cubicBezTo>
                      <a:pt x="149" y="38"/>
                      <a:pt x="156" y="84"/>
                      <a:pt x="133" y="117"/>
                    </a:cubicBezTo>
                    <a:lnTo>
                      <a:pt x="133" y="11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4"/>
              <p:cNvSpPr/>
              <p:nvPr/>
            </p:nvSpPr>
            <p:spPr>
              <a:xfrm>
                <a:off x="2636280" y="734760"/>
                <a:ext cx="53280" cy="52920"/>
              </a:xfrm>
              <a:custGeom>
                <a:rect b="b" l="l" r="r" t="t"/>
                <a:pathLst>
                  <a:path extrusionOk="0" h="147" w="148">
                    <a:moveTo>
                      <a:pt x="142" y="104"/>
                    </a:moveTo>
                    <a:cubicBezTo>
                      <a:pt x="125" y="141"/>
                      <a:pt x="82" y="158"/>
                      <a:pt x="44" y="141"/>
                    </a:cubicBezTo>
                    <a:cubicBezTo>
                      <a:pt x="7" y="125"/>
                      <a:pt x="-10" y="81"/>
                      <a:pt x="7" y="44"/>
                    </a:cubicBezTo>
                    <a:cubicBezTo>
                      <a:pt x="24" y="7"/>
                      <a:pt x="67" y="-10"/>
                      <a:pt x="104" y="6"/>
                    </a:cubicBezTo>
                    <a:cubicBezTo>
                      <a:pt x="141" y="23"/>
                      <a:pt x="158" y="67"/>
                      <a:pt x="142" y="10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4"/>
              <p:cNvSpPr/>
              <p:nvPr/>
            </p:nvSpPr>
            <p:spPr>
              <a:xfrm>
                <a:off x="2542320" y="704160"/>
                <a:ext cx="52920" cy="52920"/>
              </a:xfrm>
              <a:custGeom>
                <a:rect b="b" l="l" r="r" t="t"/>
                <a:pathLst>
                  <a:path extrusionOk="0" h="147" w="147">
                    <a:moveTo>
                      <a:pt x="146" y="89"/>
                    </a:moveTo>
                    <a:cubicBezTo>
                      <a:pt x="138" y="129"/>
                      <a:pt x="98" y="154"/>
                      <a:pt x="59" y="146"/>
                    </a:cubicBezTo>
                    <a:cubicBezTo>
                      <a:pt x="19" y="137"/>
                      <a:pt x="-7" y="98"/>
                      <a:pt x="2" y="58"/>
                    </a:cubicBezTo>
                    <a:cubicBezTo>
                      <a:pt x="10" y="18"/>
                      <a:pt x="49" y="-7"/>
                      <a:pt x="89" y="2"/>
                    </a:cubicBezTo>
                    <a:cubicBezTo>
                      <a:pt x="129" y="10"/>
                      <a:pt x="154" y="49"/>
                      <a:pt x="146" y="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7900" lIns="90000" spcFirstLastPara="1" rIns="90000" wrap="square" tIns="7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4"/>
              <p:cNvSpPr/>
              <p:nvPr/>
            </p:nvSpPr>
            <p:spPr>
              <a:xfrm>
                <a:off x="2441880" y="56628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59" y="80"/>
                    </a:moveTo>
                    <a:cubicBezTo>
                      <a:pt x="159" y="124"/>
                      <a:pt x="124" y="159"/>
                      <a:pt x="80" y="159"/>
                    </a:cubicBezTo>
                    <a:cubicBezTo>
                      <a:pt x="36" y="159"/>
                      <a:pt x="0" y="124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124" y="0"/>
                      <a:pt x="159" y="36"/>
                      <a:pt x="159" y="8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4"/>
              <p:cNvSpPr/>
              <p:nvPr/>
            </p:nvSpPr>
            <p:spPr>
              <a:xfrm>
                <a:off x="2317680" y="57960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57" y="63"/>
                    </a:moveTo>
                    <a:cubicBezTo>
                      <a:pt x="166" y="106"/>
                      <a:pt x="139" y="148"/>
                      <a:pt x="96" y="157"/>
                    </a:cubicBezTo>
                    <a:cubicBezTo>
                      <a:pt x="53" y="166"/>
                      <a:pt x="11" y="139"/>
                      <a:pt x="2" y="96"/>
                    </a:cubicBezTo>
                    <a:cubicBezTo>
                      <a:pt x="-7" y="53"/>
                      <a:pt x="20" y="11"/>
                      <a:pt x="63" y="2"/>
                    </a:cubicBezTo>
                    <a:cubicBezTo>
                      <a:pt x="106" y="-8"/>
                      <a:pt x="148" y="20"/>
                      <a:pt x="157" y="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4"/>
              <p:cNvSpPr/>
              <p:nvPr/>
            </p:nvSpPr>
            <p:spPr>
              <a:xfrm>
                <a:off x="2198520" y="61812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52" y="47"/>
                    </a:moveTo>
                    <a:cubicBezTo>
                      <a:pt x="170" y="87"/>
                      <a:pt x="152" y="134"/>
                      <a:pt x="112" y="152"/>
                    </a:cubicBezTo>
                    <a:cubicBezTo>
                      <a:pt x="72" y="170"/>
                      <a:pt x="25" y="152"/>
                      <a:pt x="7" y="112"/>
                    </a:cubicBezTo>
                    <a:cubicBezTo>
                      <a:pt x="-11" y="72"/>
                      <a:pt x="7" y="25"/>
                      <a:pt x="47" y="7"/>
                    </a:cubicBezTo>
                    <a:cubicBezTo>
                      <a:pt x="87" y="-11"/>
                      <a:pt x="134" y="7"/>
                      <a:pt x="152" y="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2090160" y="680760"/>
                <a:ext cx="56880" cy="57240"/>
              </a:xfrm>
              <a:custGeom>
                <a:rect b="b" l="l" r="r" t="t"/>
                <a:pathLst>
                  <a:path extrusionOk="0" h="159" w="158">
                    <a:moveTo>
                      <a:pt x="144" y="33"/>
                    </a:moveTo>
                    <a:cubicBezTo>
                      <a:pt x="169" y="68"/>
                      <a:pt x="161" y="118"/>
                      <a:pt x="126" y="144"/>
                    </a:cubicBezTo>
                    <a:cubicBezTo>
                      <a:pt x="91" y="170"/>
                      <a:pt x="41" y="162"/>
                      <a:pt x="15" y="126"/>
                    </a:cubicBezTo>
                    <a:cubicBezTo>
                      <a:pt x="-11" y="91"/>
                      <a:pt x="-3" y="41"/>
                      <a:pt x="33" y="15"/>
                    </a:cubicBezTo>
                    <a:cubicBezTo>
                      <a:pt x="68" y="-11"/>
                      <a:pt x="118" y="-3"/>
                      <a:pt x="144" y="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1996920" y="764640"/>
                <a:ext cx="57240" cy="56880"/>
              </a:xfrm>
              <a:custGeom>
                <a:rect b="b" l="l" r="r" t="t"/>
                <a:pathLst>
                  <a:path extrusionOk="0" h="158" w="159">
                    <a:moveTo>
                      <a:pt x="133" y="20"/>
                    </a:moveTo>
                    <a:cubicBezTo>
                      <a:pt x="166" y="49"/>
                      <a:pt x="168" y="100"/>
                      <a:pt x="139" y="132"/>
                    </a:cubicBezTo>
                    <a:cubicBezTo>
                      <a:pt x="110" y="165"/>
                      <a:pt x="59" y="167"/>
                      <a:pt x="27" y="138"/>
                    </a:cubicBezTo>
                    <a:cubicBezTo>
                      <a:pt x="-6" y="109"/>
                      <a:pt x="-8" y="59"/>
                      <a:pt x="21" y="26"/>
                    </a:cubicBezTo>
                    <a:cubicBezTo>
                      <a:pt x="50" y="-7"/>
                      <a:pt x="101" y="-9"/>
                      <a:pt x="133" y="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1875" lIns="90000" spcFirstLastPara="1" rIns="90000" wrap="square" tIns="11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1923480" y="86580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19" y="11"/>
                    </a:moveTo>
                    <a:cubicBezTo>
                      <a:pt x="157" y="32"/>
                      <a:pt x="170" y="81"/>
                      <a:pt x="148" y="119"/>
                    </a:cubicBezTo>
                    <a:cubicBezTo>
                      <a:pt x="127" y="157"/>
                      <a:pt x="78" y="170"/>
                      <a:pt x="40" y="148"/>
                    </a:cubicBezTo>
                    <a:cubicBezTo>
                      <a:pt x="2" y="126"/>
                      <a:pt x="-11" y="78"/>
                      <a:pt x="11" y="40"/>
                    </a:cubicBezTo>
                    <a:cubicBezTo>
                      <a:pt x="33" y="2"/>
                      <a:pt x="81" y="-11"/>
                      <a:pt x="119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1872720" y="980280"/>
                <a:ext cx="57240" cy="56880"/>
              </a:xfrm>
              <a:custGeom>
                <a:rect b="b" l="l" r="r" t="t"/>
                <a:pathLst>
                  <a:path extrusionOk="0" h="158" w="159">
                    <a:moveTo>
                      <a:pt x="104" y="3"/>
                    </a:moveTo>
                    <a:cubicBezTo>
                      <a:pt x="146" y="17"/>
                      <a:pt x="168" y="62"/>
                      <a:pt x="155" y="104"/>
                    </a:cubicBezTo>
                    <a:cubicBezTo>
                      <a:pt x="141" y="145"/>
                      <a:pt x="96" y="168"/>
                      <a:pt x="55" y="155"/>
                    </a:cubicBezTo>
                    <a:cubicBezTo>
                      <a:pt x="13" y="141"/>
                      <a:pt x="-10" y="96"/>
                      <a:pt x="4" y="55"/>
                    </a:cubicBezTo>
                    <a:cubicBezTo>
                      <a:pt x="18" y="13"/>
                      <a:pt x="62" y="-10"/>
                      <a:pt x="104" y="4"/>
                    </a:cubicBezTo>
                    <a:lnTo>
                      <a:pt x="104" y="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1875" lIns="90000" spcFirstLastPara="1" rIns="90000" wrap="square" tIns="11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1846440" y="110232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88" y="1"/>
                    </a:moveTo>
                    <a:cubicBezTo>
                      <a:pt x="132" y="6"/>
                      <a:pt x="163" y="45"/>
                      <a:pt x="159" y="88"/>
                    </a:cubicBezTo>
                    <a:cubicBezTo>
                      <a:pt x="154" y="132"/>
                      <a:pt x="115" y="163"/>
                      <a:pt x="72" y="159"/>
                    </a:cubicBezTo>
                    <a:cubicBezTo>
                      <a:pt x="28" y="154"/>
                      <a:pt x="-4" y="115"/>
                      <a:pt x="1" y="72"/>
                    </a:cubicBezTo>
                    <a:cubicBezTo>
                      <a:pt x="5" y="28"/>
                      <a:pt x="44" y="-4"/>
                      <a:pt x="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1846440" y="122760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72" y="1"/>
                    </a:moveTo>
                    <a:cubicBezTo>
                      <a:pt x="115" y="-4"/>
                      <a:pt x="154" y="28"/>
                      <a:pt x="159" y="71"/>
                    </a:cubicBezTo>
                    <a:cubicBezTo>
                      <a:pt x="164" y="115"/>
                      <a:pt x="132" y="154"/>
                      <a:pt x="88" y="159"/>
                    </a:cubicBezTo>
                    <a:cubicBezTo>
                      <a:pt x="45" y="163"/>
                      <a:pt x="6" y="131"/>
                      <a:pt x="1" y="88"/>
                    </a:cubicBezTo>
                    <a:cubicBezTo>
                      <a:pt x="-4" y="44"/>
                      <a:pt x="28" y="5"/>
                      <a:pt x="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1872720" y="1350000"/>
                <a:ext cx="57240" cy="56880"/>
              </a:xfrm>
              <a:custGeom>
                <a:rect b="b" l="l" r="r" t="t"/>
                <a:pathLst>
                  <a:path extrusionOk="0" h="158" w="159">
                    <a:moveTo>
                      <a:pt x="55" y="4"/>
                    </a:moveTo>
                    <a:cubicBezTo>
                      <a:pt x="96" y="-10"/>
                      <a:pt x="141" y="13"/>
                      <a:pt x="155" y="55"/>
                    </a:cubicBezTo>
                    <a:cubicBezTo>
                      <a:pt x="169" y="97"/>
                      <a:pt x="146" y="141"/>
                      <a:pt x="104" y="155"/>
                    </a:cubicBezTo>
                    <a:cubicBezTo>
                      <a:pt x="62" y="168"/>
                      <a:pt x="18" y="146"/>
                      <a:pt x="4" y="104"/>
                    </a:cubicBezTo>
                    <a:cubicBezTo>
                      <a:pt x="-10" y="62"/>
                      <a:pt x="13" y="17"/>
                      <a:pt x="55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1875" lIns="90000" spcFirstLastPara="1" rIns="90000" wrap="square" tIns="11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1923480" y="146412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40" y="11"/>
                    </a:moveTo>
                    <a:cubicBezTo>
                      <a:pt x="78" y="-11"/>
                      <a:pt x="127" y="2"/>
                      <a:pt x="148" y="40"/>
                    </a:cubicBezTo>
                    <a:cubicBezTo>
                      <a:pt x="170" y="78"/>
                      <a:pt x="157" y="127"/>
                      <a:pt x="119" y="149"/>
                    </a:cubicBezTo>
                    <a:cubicBezTo>
                      <a:pt x="81" y="171"/>
                      <a:pt x="33" y="158"/>
                      <a:pt x="11" y="120"/>
                    </a:cubicBezTo>
                    <a:cubicBezTo>
                      <a:pt x="-11" y="82"/>
                      <a:pt x="2" y="33"/>
                      <a:pt x="40" y="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1996920" y="1565280"/>
                <a:ext cx="57600" cy="57240"/>
              </a:xfrm>
              <a:custGeom>
                <a:rect b="b" l="l" r="r" t="t"/>
                <a:pathLst>
                  <a:path extrusionOk="0" h="159" w="160">
                    <a:moveTo>
                      <a:pt x="27" y="21"/>
                    </a:moveTo>
                    <a:cubicBezTo>
                      <a:pt x="59" y="-8"/>
                      <a:pt x="110" y="-6"/>
                      <a:pt x="139" y="27"/>
                    </a:cubicBezTo>
                    <a:cubicBezTo>
                      <a:pt x="169" y="60"/>
                      <a:pt x="166" y="110"/>
                      <a:pt x="133" y="139"/>
                    </a:cubicBezTo>
                    <a:cubicBezTo>
                      <a:pt x="101" y="169"/>
                      <a:pt x="50" y="166"/>
                      <a:pt x="21" y="133"/>
                    </a:cubicBezTo>
                    <a:cubicBezTo>
                      <a:pt x="-8" y="101"/>
                      <a:pt x="-6" y="51"/>
                      <a:pt x="27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2090160" y="164916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5" y="33"/>
                    </a:moveTo>
                    <a:cubicBezTo>
                      <a:pt x="41" y="-2"/>
                      <a:pt x="91" y="-10"/>
                      <a:pt x="126" y="16"/>
                    </a:cubicBezTo>
                    <a:cubicBezTo>
                      <a:pt x="162" y="42"/>
                      <a:pt x="169" y="91"/>
                      <a:pt x="144" y="127"/>
                    </a:cubicBezTo>
                    <a:cubicBezTo>
                      <a:pt x="118" y="162"/>
                      <a:pt x="68" y="170"/>
                      <a:pt x="33" y="144"/>
                    </a:cubicBezTo>
                    <a:cubicBezTo>
                      <a:pt x="-3" y="119"/>
                      <a:pt x="-11" y="69"/>
                      <a:pt x="15" y="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2198520" y="171180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7" y="48"/>
                    </a:moveTo>
                    <a:cubicBezTo>
                      <a:pt x="25" y="8"/>
                      <a:pt x="72" y="-11"/>
                      <a:pt x="112" y="7"/>
                    </a:cubicBezTo>
                    <a:cubicBezTo>
                      <a:pt x="152" y="25"/>
                      <a:pt x="170" y="72"/>
                      <a:pt x="152" y="112"/>
                    </a:cubicBezTo>
                    <a:cubicBezTo>
                      <a:pt x="134" y="152"/>
                      <a:pt x="87" y="170"/>
                      <a:pt x="47" y="152"/>
                    </a:cubicBezTo>
                    <a:cubicBezTo>
                      <a:pt x="7" y="135"/>
                      <a:pt x="-11" y="88"/>
                      <a:pt x="7" y="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2317680" y="1750680"/>
                <a:ext cx="57240" cy="56880"/>
              </a:xfrm>
              <a:custGeom>
                <a:rect b="b" l="l" r="r" t="t"/>
                <a:pathLst>
                  <a:path extrusionOk="0" h="158" w="159">
                    <a:moveTo>
                      <a:pt x="1" y="63"/>
                    </a:moveTo>
                    <a:cubicBezTo>
                      <a:pt x="10" y="20"/>
                      <a:pt x="53" y="-8"/>
                      <a:pt x="96" y="2"/>
                    </a:cubicBezTo>
                    <a:cubicBezTo>
                      <a:pt x="139" y="11"/>
                      <a:pt x="166" y="53"/>
                      <a:pt x="157" y="96"/>
                    </a:cubicBezTo>
                    <a:cubicBezTo>
                      <a:pt x="148" y="139"/>
                      <a:pt x="105" y="166"/>
                      <a:pt x="63" y="157"/>
                    </a:cubicBezTo>
                    <a:cubicBezTo>
                      <a:pt x="20" y="148"/>
                      <a:pt x="-8" y="106"/>
                      <a:pt x="2" y="63"/>
                    </a:cubicBezTo>
                    <a:lnTo>
                      <a:pt x="1" y="6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1875" lIns="90000" spcFirstLastPara="1" rIns="90000" wrap="square" tIns="11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2441880" y="176364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0" y="80"/>
                    </a:moveTo>
                    <a:cubicBezTo>
                      <a:pt x="0" y="36"/>
                      <a:pt x="36" y="0"/>
                      <a:pt x="80" y="0"/>
                    </a:cubicBezTo>
                    <a:cubicBezTo>
                      <a:pt x="124" y="0"/>
                      <a:pt x="159" y="36"/>
                      <a:pt x="159" y="80"/>
                    </a:cubicBezTo>
                    <a:cubicBezTo>
                      <a:pt x="159" y="124"/>
                      <a:pt x="124" y="159"/>
                      <a:pt x="80" y="159"/>
                    </a:cubicBezTo>
                    <a:cubicBezTo>
                      <a:pt x="36" y="159"/>
                      <a:pt x="0" y="124"/>
                      <a:pt x="0" y="8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2566440" y="1750680"/>
                <a:ext cx="56880" cy="57240"/>
              </a:xfrm>
              <a:custGeom>
                <a:rect b="b" l="l" r="r" t="t"/>
                <a:pathLst>
                  <a:path extrusionOk="0" h="159" w="158">
                    <a:moveTo>
                      <a:pt x="2" y="96"/>
                    </a:moveTo>
                    <a:cubicBezTo>
                      <a:pt x="-8" y="53"/>
                      <a:pt x="20" y="11"/>
                      <a:pt x="63" y="2"/>
                    </a:cubicBezTo>
                    <a:cubicBezTo>
                      <a:pt x="106" y="-8"/>
                      <a:pt x="148" y="20"/>
                      <a:pt x="157" y="63"/>
                    </a:cubicBezTo>
                    <a:cubicBezTo>
                      <a:pt x="166" y="106"/>
                      <a:pt x="138" y="148"/>
                      <a:pt x="96" y="157"/>
                    </a:cubicBezTo>
                    <a:cubicBezTo>
                      <a:pt x="53" y="167"/>
                      <a:pt x="10" y="139"/>
                      <a:pt x="1" y="96"/>
                    </a:cubicBezTo>
                    <a:lnTo>
                      <a:pt x="2" y="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2685240" y="171216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7" y="111"/>
                    </a:moveTo>
                    <a:cubicBezTo>
                      <a:pt x="-10" y="71"/>
                      <a:pt x="7" y="24"/>
                      <a:pt x="48" y="7"/>
                    </a:cubicBezTo>
                    <a:cubicBezTo>
                      <a:pt x="88" y="-11"/>
                      <a:pt x="135" y="7"/>
                      <a:pt x="153" y="47"/>
                    </a:cubicBezTo>
                    <a:cubicBezTo>
                      <a:pt x="170" y="87"/>
                      <a:pt x="153" y="134"/>
                      <a:pt x="112" y="152"/>
                    </a:cubicBezTo>
                    <a:cubicBezTo>
                      <a:pt x="72" y="170"/>
                      <a:pt x="25" y="152"/>
                      <a:pt x="7" y="112"/>
                    </a:cubicBezTo>
                    <a:lnTo>
                      <a:pt x="7" y="11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4"/>
              <p:cNvSpPr/>
              <p:nvPr/>
            </p:nvSpPr>
            <p:spPr>
              <a:xfrm>
                <a:off x="2793600" y="164916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6" y="127"/>
                    </a:moveTo>
                    <a:cubicBezTo>
                      <a:pt x="-10" y="91"/>
                      <a:pt x="-2" y="42"/>
                      <a:pt x="33" y="16"/>
                    </a:cubicBezTo>
                    <a:cubicBezTo>
                      <a:pt x="69" y="-10"/>
                      <a:pt x="118" y="-2"/>
                      <a:pt x="144" y="33"/>
                    </a:cubicBezTo>
                    <a:cubicBezTo>
                      <a:pt x="170" y="69"/>
                      <a:pt x="162" y="119"/>
                      <a:pt x="127" y="144"/>
                    </a:cubicBezTo>
                    <a:cubicBezTo>
                      <a:pt x="91" y="170"/>
                      <a:pt x="41" y="162"/>
                      <a:pt x="16" y="1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2886480" y="156528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27" y="139"/>
                    </a:moveTo>
                    <a:cubicBezTo>
                      <a:pt x="-6" y="110"/>
                      <a:pt x="-8" y="60"/>
                      <a:pt x="21" y="27"/>
                    </a:cubicBezTo>
                    <a:cubicBezTo>
                      <a:pt x="51" y="-6"/>
                      <a:pt x="101" y="-8"/>
                      <a:pt x="133" y="21"/>
                    </a:cubicBezTo>
                    <a:cubicBezTo>
                      <a:pt x="166" y="51"/>
                      <a:pt x="169" y="101"/>
                      <a:pt x="139" y="133"/>
                    </a:cubicBezTo>
                    <a:cubicBezTo>
                      <a:pt x="110" y="166"/>
                      <a:pt x="60" y="169"/>
                      <a:pt x="27" y="13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2960280" y="1464120"/>
                <a:ext cx="56880" cy="57240"/>
              </a:xfrm>
              <a:custGeom>
                <a:rect b="b" l="l" r="r" t="t"/>
                <a:pathLst>
                  <a:path extrusionOk="0" h="159" w="158">
                    <a:moveTo>
                      <a:pt x="40" y="149"/>
                    </a:moveTo>
                    <a:cubicBezTo>
                      <a:pt x="2" y="127"/>
                      <a:pt x="-11" y="78"/>
                      <a:pt x="11" y="41"/>
                    </a:cubicBezTo>
                    <a:cubicBezTo>
                      <a:pt x="33" y="2"/>
                      <a:pt x="81" y="-11"/>
                      <a:pt x="119" y="11"/>
                    </a:cubicBezTo>
                    <a:cubicBezTo>
                      <a:pt x="157" y="33"/>
                      <a:pt x="170" y="82"/>
                      <a:pt x="148" y="120"/>
                    </a:cubicBezTo>
                    <a:cubicBezTo>
                      <a:pt x="126" y="158"/>
                      <a:pt x="78" y="171"/>
                      <a:pt x="40" y="1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3011400" y="1350000"/>
                <a:ext cx="56880" cy="57240"/>
              </a:xfrm>
              <a:custGeom>
                <a:rect b="b" l="l" r="r" t="t"/>
                <a:pathLst>
                  <a:path extrusionOk="0" h="159" w="158">
                    <a:moveTo>
                      <a:pt x="55" y="155"/>
                    </a:moveTo>
                    <a:cubicBezTo>
                      <a:pt x="13" y="142"/>
                      <a:pt x="-10" y="97"/>
                      <a:pt x="4" y="55"/>
                    </a:cubicBezTo>
                    <a:cubicBezTo>
                      <a:pt x="17" y="13"/>
                      <a:pt x="62" y="-9"/>
                      <a:pt x="104" y="4"/>
                    </a:cubicBezTo>
                    <a:cubicBezTo>
                      <a:pt x="145" y="18"/>
                      <a:pt x="168" y="63"/>
                      <a:pt x="155" y="104"/>
                    </a:cubicBezTo>
                    <a:cubicBezTo>
                      <a:pt x="141" y="146"/>
                      <a:pt x="96" y="169"/>
                      <a:pt x="55" y="1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3036960" y="122760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72" y="159"/>
                    </a:moveTo>
                    <a:cubicBezTo>
                      <a:pt x="28" y="154"/>
                      <a:pt x="-3" y="115"/>
                      <a:pt x="1" y="71"/>
                    </a:cubicBezTo>
                    <a:cubicBezTo>
                      <a:pt x="6" y="28"/>
                      <a:pt x="45" y="-4"/>
                      <a:pt x="89" y="1"/>
                    </a:cubicBezTo>
                    <a:cubicBezTo>
                      <a:pt x="132" y="5"/>
                      <a:pt x="164" y="44"/>
                      <a:pt x="159" y="88"/>
                    </a:cubicBezTo>
                    <a:cubicBezTo>
                      <a:pt x="155" y="131"/>
                      <a:pt x="116" y="163"/>
                      <a:pt x="72" y="1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3036960" y="110232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89" y="159"/>
                    </a:moveTo>
                    <a:cubicBezTo>
                      <a:pt x="45" y="164"/>
                      <a:pt x="6" y="132"/>
                      <a:pt x="1" y="88"/>
                    </a:cubicBezTo>
                    <a:cubicBezTo>
                      <a:pt x="-3" y="45"/>
                      <a:pt x="29" y="6"/>
                      <a:pt x="72" y="1"/>
                    </a:cubicBezTo>
                    <a:cubicBezTo>
                      <a:pt x="116" y="-4"/>
                      <a:pt x="155" y="28"/>
                      <a:pt x="159" y="72"/>
                    </a:cubicBezTo>
                    <a:cubicBezTo>
                      <a:pt x="164" y="115"/>
                      <a:pt x="132" y="154"/>
                      <a:pt x="89" y="1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3011400" y="979920"/>
                <a:ext cx="56880" cy="57240"/>
              </a:xfrm>
              <a:custGeom>
                <a:rect b="b" l="l" r="r" t="t"/>
                <a:pathLst>
                  <a:path extrusionOk="0" h="159" w="158">
                    <a:moveTo>
                      <a:pt x="104" y="156"/>
                    </a:moveTo>
                    <a:cubicBezTo>
                      <a:pt x="62" y="169"/>
                      <a:pt x="17" y="146"/>
                      <a:pt x="4" y="105"/>
                    </a:cubicBezTo>
                    <a:cubicBezTo>
                      <a:pt x="-10" y="63"/>
                      <a:pt x="13" y="18"/>
                      <a:pt x="55" y="4"/>
                    </a:cubicBezTo>
                    <a:cubicBezTo>
                      <a:pt x="96" y="-9"/>
                      <a:pt x="141" y="14"/>
                      <a:pt x="155" y="55"/>
                    </a:cubicBezTo>
                    <a:cubicBezTo>
                      <a:pt x="168" y="97"/>
                      <a:pt x="145" y="142"/>
                      <a:pt x="104" y="15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2960280" y="865800"/>
                <a:ext cx="56880" cy="57240"/>
              </a:xfrm>
              <a:custGeom>
                <a:rect b="b" l="l" r="r" t="t"/>
                <a:pathLst>
                  <a:path extrusionOk="0" h="159" w="158">
                    <a:moveTo>
                      <a:pt x="119" y="148"/>
                    </a:moveTo>
                    <a:cubicBezTo>
                      <a:pt x="81" y="170"/>
                      <a:pt x="33" y="157"/>
                      <a:pt x="11" y="119"/>
                    </a:cubicBezTo>
                    <a:cubicBezTo>
                      <a:pt x="-11" y="81"/>
                      <a:pt x="2" y="33"/>
                      <a:pt x="40" y="11"/>
                    </a:cubicBezTo>
                    <a:cubicBezTo>
                      <a:pt x="78" y="-11"/>
                      <a:pt x="126" y="2"/>
                      <a:pt x="148" y="40"/>
                    </a:cubicBezTo>
                    <a:cubicBezTo>
                      <a:pt x="170" y="78"/>
                      <a:pt x="157" y="127"/>
                      <a:pt x="119" y="1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2886840" y="764640"/>
                <a:ext cx="57240" cy="56880"/>
              </a:xfrm>
              <a:custGeom>
                <a:rect b="b" l="l" r="r" t="t"/>
                <a:pathLst>
                  <a:path extrusionOk="0" h="158" w="159">
                    <a:moveTo>
                      <a:pt x="133" y="138"/>
                    </a:moveTo>
                    <a:cubicBezTo>
                      <a:pt x="100" y="167"/>
                      <a:pt x="50" y="165"/>
                      <a:pt x="20" y="132"/>
                    </a:cubicBezTo>
                    <a:cubicBezTo>
                      <a:pt x="-9" y="100"/>
                      <a:pt x="-6" y="49"/>
                      <a:pt x="26" y="20"/>
                    </a:cubicBezTo>
                    <a:cubicBezTo>
                      <a:pt x="59" y="-9"/>
                      <a:pt x="109" y="-7"/>
                      <a:pt x="138" y="26"/>
                    </a:cubicBezTo>
                    <a:cubicBezTo>
                      <a:pt x="168" y="58"/>
                      <a:pt x="165" y="109"/>
                      <a:pt x="133" y="13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1875" lIns="90000" spcFirstLastPara="1" rIns="90000" wrap="square" tIns="11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2793600" y="68076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44" y="126"/>
                    </a:moveTo>
                    <a:cubicBezTo>
                      <a:pt x="118" y="162"/>
                      <a:pt x="69" y="170"/>
                      <a:pt x="33" y="144"/>
                    </a:cubicBezTo>
                    <a:cubicBezTo>
                      <a:pt x="-2" y="118"/>
                      <a:pt x="-10" y="68"/>
                      <a:pt x="16" y="33"/>
                    </a:cubicBezTo>
                    <a:cubicBezTo>
                      <a:pt x="42" y="-3"/>
                      <a:pt x="91" y="-11"/>
                      <a:pt x="127" y="15"/>
                    </a:cubicBezTo>
                    <a:cubicBezTo>
                      <a:pt x="162" y="41"/>
                      <a:pt x="170" y="91"/>
                      <a:pt x="144" y="1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>
                <a:off x="2685240" y="618120"/>
                <a:ext cx="57240" cy="57240"/>
              </a:xfrm>
              <a:custGeom>
                <a:rect b="b" l="l" r="r" t="t"/>
                <a:pathLst>
                  <a:path extrusionOk="0" h="159" w="159">
                    <a:moveTo>
                      <a:pt x="153" y="112"/>
                    </a:moveTo>
                    <a:cubicBezTo>
                      <a:pt x="135" y="152"/>
                      <a:pt x="88" y="170"/>
                      <a:pt x="48" y="152"/>
                    </a:cubicBezTo>
                    <a:cubicBezTo>
                      <a:pt x="8" y="135"/>
                      <a:pt x="-10" y="87"/>
                      <a:pt x="7" y="47"/>
                    </a:cubicBezTo>
                    <a:cubicBezTo>
                      <a:pt x="25" y="7"/>
                      <a:pt x="71" y="-11"/>
                      <a:pt x="112" y="7"/>
                    </a:cubicBezTo>
                    <a:cubicBezTo>
                      <a:pt x="152" y="25"/>
                      <a:pt x="170" y="72"/>
                      <a:pt x="153" y="1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>
                <a:off x="2566440" y="579600"/>
                <a:ext cx="56880" cy="57240"/>
              </a:xfrm>
              <a:custGeom>
                <a:rect b="b" l="l" r="r" t="t"/>
                <a:pathLst>
                  <a:path extrusionOk="0" h="159" w="158">
                    <a:moveTo>
                      <a:pt x="157" y="96"/>
                    </a:moveTo>
                    <a:cubicBezTo>
                      <a:pt x="148" y="139"/>
                      <a:pt x="106" y="166"/>
                      <a:pt x="63" y="157"/>
                    </a:cubicBezTo>
                    <a:cubicBezTo>
                      <a:pt x="20" y="148"/>
                      <a:pt x="-7" y="106"/>
                      <a:pt x="2" y="63"/>
                    </a:cubicBezTo>
                    <a:cubicBezTo>
                      <a:pt x="11" y="20"/>
                      <a:pt x="53" y="-7"/>
                      <a:pt x="96" y="2"/>
                    </a:cubicBezTo>
                    <a:cubicBezTo>
                      <a:pt x="139" y="11"/>
                      <a:pt x="166" y="53"/>
                      <a:pt x="157" y="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225" lIns="90000" spcFirstLastPara="1" rIns="90000" wrap="square" tIns="12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>
                <a:off x="2439720" y="42516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71" y="85"/>
                    </a:moveTo>
                    <a:cubicBezTo>
                      <a:pt x="171" y="132"/>
                      <a:pt x="133" y="170"/>
                      <a:pt x="86" y="170"/>
                    </a:cubicBezTo>
                    <a:cubicBezTo>
                      <a:pt x="39" y="170"/>
                      <a:pt x="0" y="132"/>
                      <a:pt x="0" y="85"/>
                    </a:cubicBezTo>
                    <a:cubicBezTo>
                      <a:pt x="0" y="38"/>
                      <a:pt x="39" y="0"/>
                      <a:pt x="86" y="0"/>
                    </a:cubicBezTo>
                    <a:cubicBezTo>
                      <a:pt x="133" y="0"/>
                      <a:pt x="171" y="38"/>
                      <a:pt x="171" y="8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2286360" y="44136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69" y="67"/>
                    </a:moveTo>
                    <a:cubicBezTo>
                      <a:pt x="179" y="113"/>
                      <a:pt x="149" y="158"/>
                      <a:pt x="103" y="168"/>
                    </a:cubicBezTo>
                    <a:cubicBezTo>
                      <a:pt x="57" y="178"/>
                      <a:pt x="12" y="149"/>
                      <a:pt x="2" y="103"/>
                    </a:cubicBezTo>
                    <a:cubicBezTo>
                      <a:pt x="-8" y="57"/>
                      <a:pt x="22" y="11"/>
                      <a:pt x="68" y="2"/>
                    </a:cubicBezTo>
                    <a:cubicBezTo>
                      <a:pt x="114" y="-8"/>
                      <a:pt x="159" y="21"/>
                      <a:pt x="169" y="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>
                <a:off x="2139480" y="48888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64" y="51"/>
                    </a:moveTo>
                    <a:cubicBezTo>
                      <a:pt x="183" y="94"/>
                      <a:pt x="164" y="144"/>
                      <a:pt x="121" y="163"/>
                    </a:cubicBezTo>
                    <a:cubicBezTo>
                      <a:pt x="78" y="182"/>
                      <a:pt x="27" y="163"/>
                      <a:pt x="8" y="120"/>
                    </a:cubicBezTo>
                    <a:cubicBezTo>
                      <a:pt x="-11" y="77"/>
                      <a:pt x="8" y="26"/>
                      <a:pt x="52" y="7"/>
                    </a:cubicBezTo>
                    <a:cubicBezTo>
                      <a:pt x="94" y="-12"/>
                      <a:pt x="145" y="7"/>
                      <a:pt x="164" y="5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2005920" y="565920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155" y="35"/>
                    </a:moveTo>
                    <a:cubicBezTo>
                      <a:pt x="183" y="74"/>
                      <a:pt x="174" y="127"/>
                      <a:pt x="136" y="154"/>
                    </a:cubicBezTo>
                    <a:cubicBezTo>
                      <a:pt x="98" y="182"/>
                      <a:pt x="45" y="174"/>
                      <a:pt x="17" y="136"/>
                    </a:cubicBezTo>
                    <a:cubicBezTo>
                      <a:pt x="-11" y="97"/>
                      <a:pt x="-2" y="44"/>
                      <a:pt x="36" y="17"/>
                    </a:cubicBezTo>
                    <a:cubicBezTo>
                      <a:pt x="74" y="-11"/>
                      <a:pt x="127" y="-3"/>
                      <a:pt x="155" y="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4"/>
              <p:cNvSpPr/>
              <p:nvPr/>
            </p:nvSpPr>
            <p:spPr>
              <a:xfrm>
                <a:off x="1891440" y="66924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43" y="22"/>
                    </a:moveTo>
                    <a:cubicBezTo>
                      <a:pt x="178" y="53"/>
                      <a:pt x="180" y="107"/>
                      <a:pt x="149" y="142"/>
                    </a:cubicBezTo>
                    <a:cubicBezTo>
                      <a:pt x="117" y="177"/>
                      <a:pt x="63" y="180"/>
                      <a:pt x="28" y="149"/>
                    </a:cubicBezTo>
                    <a:cubicBezTo>
                      <a:pt x="-7" y="117"/>
                      <a:pt x="-10" y="63"/>
                      <a:pt x="22" y="28"/>
                    </a:cubicBezTo>
                    <a:cubicBezTo>
                      <a:pt x="53" y="-7"/>
                      <a:pt x="107" y="-10"/>
                      <a:pt x="143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4"/>
              <p:cNvSpPr/>
              <p:nvPr/>
            </p:nvSpPr>
            <p:spPr>
              <a:xfrm>
                <a:off x="1800720" y="793800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128" y="12"/>
                    </a:moveTo>
                    <a:cubicBezTo>
                      <a:pt x="169" y="35"/>
                      <a:pt x="183" y="88"/>
                      <a:pt x="159" y="128"/>
                    </a:cubicBezTo>
                    <a:cubicBezTo>
                      <a:pt x="136" y="169"/>
                      <a:pt x="84" y="183"/>
                      <a:pt x="43" y="160"/>
                    </a:cubicBezTo>
                    <a:cubicBezTo>
                      <a:pt x="2" y="136"/>
                      <a:pt x="-12" y="84"/>
                      <a:pt x="12" y="43"/>
                    </a:cubicBezTo>
                    <a:cubicBezTo>
                      <a:pt x="35" y="2"/>
                      <a:pt x="87" y="-12"/>
                      <a:pt x="128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4"/>
              <p:cNvSpPr/>
              <p:nvPr/>
            </p:nvSpPr>
            <p:spPr>
              <a:xfrm>
                <a:off x="1738080" y="934920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112" y="4"/>
                    </a:moveTo>
                    <a:cubicBezTo>
                      <a:pt x="157" y="19"/>
                      <a:pt x="181" y="67"/>
                      <a:pt x="166" y="112"/>
                    </a:cubicBezTo>
                    <a:cubicBezTo>
                      <a:pt x="152" y="156"/>
                      <a:pt x="104" y="181"/>
                      <a:pt x="59" y="166"/>
                    </a:cubicBezTo>
                    <a:cubicBezTo>
                      <a:pt x="14" y="152"/>
                      <a:pt x="-10" y="104"/>
                      <a:pt x="4" y="59"/>
                    </a:cubicBezTo>
                    <a:cubicBezTo>
                      <a:pt x="19" y="14"/>
                      <a:pt x="67" y="-10"/>
                      <a:pt x="112" y="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4"/>
              <p:cNvSpPr/>
              <p:nvPr/>
            </p:nvSpPr>
            <p:spPr>
              <a:xfrm>
                <a:off x="1705680" y="108576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95" y="1"/>
                    </a:moveTo>
                    <a:cubicBezTo>
                      <a:pt x="142" y="6"/>
                      <a:pt x="176" y="47"/>
                      <a:pt x="171" y="94"/>
                    </a:cubicBezTo>
                    <a:cubicBezTo>
                      <a:pt x="166" y="140"/>
                      <a:pt x="124" y="175"/>
                      <a:pt x="77" y="170"/>
                    </a:cubicBezTo>
                    <a:cubicBezTo>
                      <a:pt x="30" y="165"/>
                      <a:pt x="-4" y="123"/>
                      <a:pt x="1" y="76"/>
                    </a:cubicBezTo>
                    <a:cubicBezTo>
                      <a:pt x="6" y="30"/>
                      <a:pt x="48" y="-4"/>
                      <a:pt x="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4"/>
              <p:cNvSpPr/>
              <p:nvPr/>
            </p:nvSpPr>
            <p:spPr>
              <a:xfrm>
                <a:off x="1706040" y="1239840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76" y="1"/>
                    </a:moveTo>
                    <a:cubicBezTo>
                      <a:pt x="123" y="-4"/>
                      <a:pt x="165" y="30"/>
                      <a:pt x="170" y="77"/>
                    </a:cubicBezTo>
                    <a:cubicBezTo>
                      <a:pt x="175" y="124"/>
                      <a:pt x="141" y="166"/>
                      <a:pt x="94" y="171"/>
                    </a:cubicBezTo>
                    <a:cubicBezTo>
                      <a:pt x="47" y="176"/>
                      <a:pt x="6" y="141"/>
                      <a:pt x="1" y="95"/>
                    </a:cubicBezTo>
                    <a:cubicBezTo>
                      <a:pt x="-4" y="48"/>
                      <a:pt x="30" y="6"/>
                      <a:pt x="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4"/>
              <p:cNvSpPr/>
              <p:nvPr/>
            </p:nvSpPr>
            <p:spPr>
              <a:xfrm>
                <a:off x="1738080" y="1390680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59" y="5"/>
                    </a:moveTo>
                    <a:cubicBezTo>
                      <a:pt x="104" y="-10"/>
                      <a:pt x="152" y="15"/>
                      <a:pt x="166" y="60"/>
                    </a:cubicBezTo>
                    <a:cubicBezTo>
                      <a:pt x="181" y="104"/>
                      <a:pt x="156" y="152"/>
                      <a:pt x="112" y="167"/>
                    </a:cubicBezTo>
                    <a:cubicBezTo>
                      <a:pt x="67" y="182"/>
                      <a:pt x="19" y="157"/>
                      <a:pt x="4" y="112"/>
                    </a:cubicBezTo>
                    <a:cubicBezTo>
                      <a:pt x="-10" y="67"/>
                      <a:pt x="14" y="19"/>
                      <a:pt x="59" y="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4"/>
              <p:cNvSpPr/>
              <p:nvPr/>
            </p:nvSpPr>
            <p:spPr>
              <a:xfrm>
                <a:off x="1800720" y="153180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43" y="12"/>
                    </a:moveTo>
                    <a:cubicBezTo>
                      <a:pt x="84" y="-12"/>
                      <a:pt x="136" y="2"/>
                      <a:pt x="159" y="43"/>
                    </a:cubicBezTo>
                    <a:cubicBezTo>
                      <a:pt x="183" y="84"/>
                      <a:pt x="169" y="136"/>
                      <a:pt x="128" y="159"/>
                    </a:cubicBezTo>
                    <a:cubicBezTo>
                      <a:pt x="88" y="183"/>
                      <a:pt x="35" y="169"/>
                      <a:pt x="12" y="128"/>
                    </a:cubicBezTo>
                    <a:cubicBezTo>
                      <a:pt x="-12" y="87"/>
                      <a:pt x="2" y="35"/>
                      <a:pt x="43" y="1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4"/>
              <p:cNvSpPr/>
              <p:nvPr/>
            </p:nvSpPr>
            <p:spPr>
              <a:xfrm>
                <a:off x="1891440" y="1656360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28" y="23"/>
                    </a:moveTo>
                    <a:cubicBezTo>
                      <a:pt x="63" y="-9"/>
                      <a:pt x="117" y="-6"/>
                      <a:pt x="149" y="29"/>
                    </a:cubicBezTo>
                    <a:cubicBezTo>
                      <a:pt x="180" y="64"/>
                      <a:pt x="178" y="118"/>
                      <a:pt x="143" y="149"/>
                    </a:cubicBezTo>
                    <a:cubicBezTo>
                      <a:pt x="108" y="181"/>
                      <a:pt x="54" y="178"/>
                      <a:pt x="22" y="143"/>
                    </a:cubicBezTo>
                    <a:cubicBezTo>
                      <a:pt x="-9" y="108"/>
                      <a:pt x="-6" y="55"/>
                      <a:pt x="28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4"/>
              <p:cNvSpPr/>
              <p:nvPr/>
            </p:nvSpPr>
            <p:spPr>
              <a:xfrm>
                <a:off x="2005920" y="1759680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17" y="36"/>
                    </a:moveTo>
                    <a:cubicBezTo>
                      <a:pt x="45" y="-2"/>
                      <a:pt x="98" y="-11"/>
                      <a:pt x="136" y="17"/>
                    </a:cubicBezTo>
                    <a:cubicBezTo>
                      <a:pt x="174" y="44"/>
                      <a:pt x="182" y="98"/>
                      <a:pt x="155" y="136"/>
                    </a:cubicBezTo>
                    <a:cubicBezTo>
                      <a:pt x="127" y="174"/>
                      <a:pt x="74" y="182"/>
                      <a:pt x="36" y="155"/>
                    </a:cubicBezTo>
                    <a:cubicBezTo>
                      <a:pt x="-2" y="127"/>
                      <a:pt x="-11" y="74"/>
                      <a:pt x="17" y="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4"/>
              <p:cNvSpPr/>
              <p:nvPr/>
            </p:nvSpPr>
            <p:spPr>
              <a:xfrm>
                <a:off x="2139480" y="1836720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8" y="52"/>
                    </a:moveTo>
                    <a:cubicBezTo>
                      <a:pt x="27" y="9"/>
                      <a:pt x="78" y="-11"/>
                      <a:pt x="121" y="8"/>
                    </a:cubicBezTo>
                    <a:cubicBezTo>
                      <a:pt x="164" y="27"/>
                      <a:pt x="183" y="78"/>
                      <a:pt x="164" y="121"/>
                    </a:cubicBezTo>
                    <a:cubicBezTo>
                      <a:pt x="145" y="164"/>
                      <a:pt x="94" y="183"/>
                      <a:pt x="51" y="164"/>
                    </a:cubicBezTo>
                    <a:cubicBezTo>
                      <a:pt x="8" y="145"/>
                      <a:pt x="-11" y="94"/>
                      <a:pt x="8" y="5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4"/>
              <p:cNvSpPr/>
              <p:nvPr/>
            </p:nvSpPr>
            <p:spPr>
              <a:xfrm>
                <a:off x="2286360" y="1884600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2" y="68"/>
                    </a:moveTo>
                    <a:cubicBezTo>
                      <a:pt x="12" y="22"/>
                      <a:pt x="57" y="-8"/>
                      <a:pt x="103" y="2"/>
                    </a:cubicBezTo>
                    <a:cubicBezTo>
                      <a:pt x="149" y="12"/>
                      <a:pt x="179" y="57"/>
                      <a:pt x="169" y="103"/>
                    </a:cubicBezTo>
                    <a:cubicBezTo>
                      <a:pt x="159" y="149"/>
                      <a:pt x="114" y="179"/>
                      <a:pt x="68" y="169"/>
                    </a:cubicBezTo>
                    <a:cubicBezTo>
                      <a:pt x="22" y="159"/>
                      <a:pt x="-7" y="114"/>
                      <a:pt x="2" y="6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4"/>
              <p:cNvSpPr/>
              <p:nvPr/>
            </p:nvSpPr>
            <p:spPr>
              <a:xfrm>
                <a:off x="2439720" y="1900800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0" y="85"/>
                    </a:moveTo>
                    <a:cubicBezTo>
                      <a:pt x="0" y="38"/>
                      <a:pt x="39" y="0"/>
                      <a:pt x="86" y="0"/>
                    </a:cubicBezTo>
                    <a:cubicBezTo>
                      <a:pt x="133" y="0"/>
                      <a:pt x="171" y="38"/>
                      <a:pt x="171" y="85"/>
                    </a:cubicBezTo>
                    <a:cubicBezTo>
                      <a:pt x="171" y="133"/>
                      <a:pt x="133" y="171"/>
                      <a:pt x="86" y="171"/>
                    </a:cubicBezTo>
                    <a:cubicBezTo>
                      <a:pt x="39" y="171"/>
                      <a:pt x="1" y="133"/>
                      <a:pt x="1" y="85"/>
                    </a:cubicBezTo>
                    <a:lnTo>
                      <a:pt x="0" y="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4"/>
              <p:cNvSpPr/>
              <p:nvPr/>
            </p:nvSpPr>
            <p:spPr>
              <a:xfrm>
                <a:off x="2593440" y="1884600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2" y="103"/>
                    </a:moveTo>
                    <a:cubicBezTo>
                      <a:pt x="-8" y="57"/>
                      <a:pt x="21" y="12"/>
                      <a:pt x="67" y="2"/>
                    </a:cubicBezTo>
                    <a:cubicBezTo>
                      <a:pt x="113" y="-8"/>
                      <a:pt x="158" y="22"/>
                      <a:pt x="168" y="68"/>
                    </a:cubicBezTo>
                    <a:cubicBezTo>
                      <a:pt x="178" y="114"/>
                      <a:pt x="148" y="159"/>
                      <a:pt x="103" y="169"/>
                    </a:cubicBezTo>
                    <a:cubicBezTo>
                      <a:pt x="57" y="179"/>
                      <a:pt x="12" y="149"/>
                      <a:pt x="2" y="1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4"/>
              <p:cNvSpPr/>
              <p:nvPr/>
            </p:nvSpPr>
            <p:spPr>
              <a:xfrm>
                <a:off x="2739600" y="1836720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8" y="121"/>
                    </a:moveTo>
                    <a:cubicBezTo>
                      <a:pt x="-11" y="78"/>
                      <a:pt x="8" y="28"/>
                      <a:pt x="51" y="8"/>
                    </a:cubicBezTo>
                    <a:cubicBezTo>
                      <a:pt x="95" y="-11"/>
                      <a:pt x="145" y="9"/>
                      <a:pt x="164" y="52"/>
                    </a:cubicBezTo>
                    <a:cubicBezTo>
                      <a:pt x="183" y="95"/>
                      <a:pt x="164" y="145"/>
                      <a:pt x="121" y="164"/>
                    </a:cubicBezTo>
                    <a:cubicBezTo>
                      <a:pt x="78" y="183"/>
                      <a:pt x="28" y="164"/>
                      <a:pt x="8" y="1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4"/>
              <p:cNvSpPr/>
              <p:nvPr/>
            </p:nvSpPr>
            <p:spPr>
              <a:xfrm>
                <a:off x="2873520" y="1760040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17" y="135"/>
                    </a:moveTo>
                    <a:cubicBezTo>
                      <a:pt x="-11" y="97"/>
                      <a:pt x="-3" y="44"/>
                      <a:pt x="35" y="16"/>
                    </a:cubicBezTo>
                    <a:cubicBezTo>
                      <a:pt x="73" y="-11"/>
                      <a:pt x="127" y="-3"/>
                      <a:pt x="154" y="35"/>
                    </a:cubicBezTo>
                    <a:cubicBezTo>
                      <a:pt x="182" y="73"/>
                      <a:pt x="173" y="126"/>
                      <a:pt x="136" y="154"/>
                    </a:cubicBezTo>
                    <a:cubicBezTo>
                      <a:pt x="98" y="182"/>
                      <a:pt x="44" y="173"/>
                      <a:pt x="17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4"/>
              <p:cNvSpPr/>
              <p:nvPr/>
            </p:nvSpPr>
            <p:spPr>
              <a:xfrm>
                <a:off x="2988000" y="1656360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29" y="149"/>
                    </a:moveTo>
                    <a:cubicBezTo>
                      <a:pt x="-6" y="118"/>
                      <a:pt x="-9" y="64"/>
                      <a:pt x="22" y="29"/>
                    </a:cubicBezTo>
                    <a:cubicBezTo>
                      <a:pt x="54" y="-6"/>
                      <a:pt x="108" y="-9"/>
                      <a:pt x="143" y="23"/>
                    </a:cubicBezTo>
                    <a:cubicBezTo>
                      <a:pt x="178" y="55"/>
                      <a:pt x="180" y="108"/>
                      <a:pt x="149" y="144"/>
                    </a:cubicBezTo>
                    <a:cubicBezTo>
                      <a:pt x="118" y="178"/>
                      <a:pt x="64" y="181"/>
                      <a:pt x="29" y="150"/>
                    </a:cubicBezTo>
                    <a:lnTo>
                      <a:pt x="29" y="1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4"/>
              <p:cNvSpPr/>
              <p:nvPr/>
            </p:nvSpPr>
            <p:spPr>
              <a:xfrm>
                <a:off x="3078720" y="153180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43" y="159"/>
                    </a:moveTo>
                    <a:cubicBezTo>
                      <a:pt x="2" y="136"/>
                      <a:pt x="-12" y="84"/>
                      <a:pt x="12" y="43"/>
                    </a:cubicBezTo>
                    <a:cubicBezTo>
                      <a:pt x="35" y="2"/>
                      <a:pt x="88" y="-12"/>
                      <a:pt x="128" y="12"/>
                    </a:cubicBezTo>
                    <a:cubicBezTo>
                      <a:pt x="169" y="35"/>
                      <a:pt x="183" y="87"/>
                      <a:pt x="160" y="128"/>
                    </a:cubicBezTo>
                    <a:cubicBezTo>
                      <a:pt x="136" y="169"/>
                      <a:pt x="84" y="183"/>
                      <a:pt x="43" y="1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4"/>
              <p:cNvSpPr/>
              <p:nvPr/>
            </p:nvSpPr>
            <p:spPr>
              <a:xfrm>
                <a:off x="3141360" y="1390680"/>
                <a:ext cx="61560" cy="61560"/>
              </a:xfrm>
              <a:custGeom>
                <a:rect b="b" l="l" r="r" t="t"/>
                <a:pathLst>
                  <a:path extrusionOk="0" h="171" w="171">
                    <a:moveTo>
                      <a:pt x="60" y="167"/>
                    </a:moveTo>
                    <a:cubicBezTo>
                      <a:pt x="15" y="153"/>
                      <a:pt x="-10" y="104"/>
                      <a:pt x="5" y="60"/>
                    </a:cubicBezTo>
                    <a:cubicBezTo>
                      <a:pt x="19" y="15"/>
                      <a:pt x="68" y="-10"/>
                      <a:pt x="112" y="5"/>
                    </a:cubicBezTo>
                    <a:cubicBezTo>
                      <a:pt x="157" y="20"/>
                      <a:pt x="181" y="68"/>
                      <a:pt x="167" y="113"/>
                    </a:cubicBezTo>
                    <a:cubicBezTo>
                      <a:pt x="152" y="157"/>
                      <a:pt x="105" y="182"/>
                      <a:pt x="60" y="1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4"/>
              <p:cNvSpPr/>
              <p:nvPr/>
            </p:nvSpPr>
            <p:spPr>
              <a:xfrm>
                <a:off x="3173400" y="124020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77" y="170"/>
                    </a:moveTo>
                    <a:cubicBezTo>
                      <a:pt x="30" y="165"/>
                      <a:pt x="-4" y="123"/>
                      <a:pt x="1" y="76"/>
                    </a:cubicBezTo>
                    <a:cubicBezTo>
                      <a:pt x="6" y="29"/>
                      <a:pt x="48" y="-5"/>
                      <a:pt x="95" y="1"/>
                    </a:cubicBezTo>
                    <a:cubicBezTo>
                      <a:pt x="142" y="5"/>
                      <a:pt x="176" y="47"/>
                      <a:pt x="171" y="94"/>
                    </a:cubicBezTo>
                    <a:cubicBezTo>
                      <a:pt x="166" y="141"/>
                      <a:pt x="124" y="175"/>
                      <a:pt x="77" y="17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4"/>
              <p:cNvSpPr/>
              <p:nvPr/>
            </p:nvSpPr>
            <p:spPr>
              <a:xfrm>
                <a:off x="3173400" y="108576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95" y="170"/>
                    </a:moveTo>
                    <a:cubicBezTo>
                      <a:pt x="48" y="175"/>
                      <a:pt x="6" y="141"/>
                      <a:pt x="1" y="94"/>
                    </a:cubicBezTo>
                    <a:cubicBezTo>
                      <a:pt x="-4" y="48"/>
                      <a:pt x="30" y="5"/>
                      <a:pt x="77" y="1"/>
                    </a:cubicBezTo>
                    <a:cubicBezTo>
                      <a:pt x="124" y="-4"/>
                      <a:pt x="166" y="30"/>
                      <a:pt x="171" y="76"/>
                    </a:cubicBezTo>
                    <a:cubicBezTo>
                      <a:pt x="176" y="123"/>
                      <a:pt x="142" y="165"/>
                      <a:pt x="95" y="17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4"/>
              <p:cNvSpPr/>
              <p:nvPr/>
            </p:nvSpPr>
            <p:spPr>
              <a:xfrm>
                <a:off x="3141720" y="934920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111" y="166"/>
                    </a:moveTo>
                    <a:cubicBezTo>
                      <a:pt x="67" y="181"/>
                      <a:pt x="19" y="156"/>
                      <a:pt x="4" y="112"/>
                    </a:cubicBezTo>
                    <a:cubicBezTo>
                      <a:pt x="-10" y="67"/>
                      <a:pt x="14" y="19"/>
                      <a:pt x="59" y="4"/>
                    </a:cubicBezTo>
                    <a:cubicBezTo>
                      <a:pt x="104" y="-10"/>
                      <a:pt x="152" y="14"/>
                      <a:pt x="166" y="59"/>
                    </a:cubicBezTo>
                    <a:cubicBezTo>
                      <a:pt x="181" y="104"/>
                      <a:pt x="156" y="152"/>
                      <a:pt x="111" y="1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4"/>
              <p:cNvSpPr/>
              <p:nvPr/>
            </p:nvSpPr>
            <p:spPr>
              <a:xfrm>
                <a:off x="3078720" y="79416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28" y="159"/>
                    </a:moveTo>
                    <a:cubicBezTo>
                      <a:pt x="87" y="182"/>
                      <a:pt x="35" y="168"/>
                      <a:pt x="12" y="128"/>
                    </a:cubicBezTo>
                    <a:cubicBezTo>
                      <a:pt x="-11" y="87"/>
                      <a:pt x="2" y="35"/>
                      <a:pt x="43" y="11"/>
                    </a:cubicBezTo>
                    <a:cubicBezTo>
                      <a:pt x="84" y="-12"/>
                      <a:pt x="136" y="2"/>
                      <a:pt x="160" y="42"/>
                    </a:cubicBezTo>
                    <a:cubicBezTo>
                      <a:pt x="183" y="83"/>
                      <a:pt x="169" y="135"/>
                      <a:pt x="128" y="1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4"/>
              <p:cNvSpPr/>
              <p:nvPr/>
            </p:nvSpPr>
            <p:spPr>
              <a:xfrm>
                <a:off x="2988000" y="669240"/>
                <a:ext cx="61560" cy="61200"/>
              </a:xfrm>
              <a:custGeom>
                <a:rect b="b" l="l" r="r" t="t"/>
                <a:pathLst>
                  <a:path extrusionOk="0" h="170" w="171">
                    <a:moveTo>
                      <a:pt x="143" y="149"/>
                    </a:moveTo>
                    <a:cubicBezTo>
                      <a:pt x="108" y="180"/>
                      <a:pt x="54" y="177"/>
                      <a:pt x="22" y="143"/>
                    </a:cubicBezTo>
                    <a:cubicBezTo>
                      <a:pt x="-9" y="107"/>
                      <a:pt x="-6" y="53"/>
                      <a:pt x="29" y="22"/>
                    </a:cubicBezTo>
                    <a:cubicBezTo>
                      <a:pt x="64" y="-9"/>
                      <a:pt x="118" y="-6"/>
                      <a:pt x="149" y="28"/>
                    </a:cubicBezTo>
                    <a:cubicBezTo>
                      <a:pt x="181" y="63"/>
                      <a:pt x="177" y="117"/>
                      <a:pt x="143" y="1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4"/>
              <p:cNvSpPr/>
              <p:nvPr/>
            </p:nvSpPr>
            <p:spPr>
              <a:xfrm>
                <a:off x="2873520" y="565920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154" y="136"/>
                    </a:moveTo>
                    <a:cubicBezTo>
                      <a:pt x="127" y="174"/>
                      <a:pt x="73" y="182"/>
                      <a:pt x="35" y="155"/>
                    </a:cubicBezTo>
                    <a:cubicBezTo>
                      <a:pt x="-3" y="127"/>
                      <a:pt x="-11" y="74"/>
                      <a:pt x="17" y="35"/>
                    </a:cubicBezTo>
                    <a:cubicBezTo>
                      <a:pt x="44" y="-3"/>
                      <a:pt x="98" y="-11"/>
                      <a:pt x="136" y="17"/>
                    </a:cubicBezTo>
                    <a:cubicBezTo>
                      <a:pt x="174" y="44"/>
                      <a:pt x="182" y="98"/>
                      <a:pt x="154" y="1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4"/>
              <p:cNvSpPr/>
              <p:nvPr/>
            </p:nvSpPr>
            <p:spPr>
              <a:xfrm>
                <a:off x="2739960" y="488880"/>
                <a:ext cx="61200" cy="61200"/>
              </a:xfrm>
              <a:custGeom>
                <a:rect b="b" l="l" r="r" t="t"/>
                <a:pathLst>
                  <a:path extrusionOk="0" h="170" w="170">
                    <a:moveTo>
                      <a:pt x="163" y="120"/>
                    </a:moveTo>
                    <a:cubicBezTo>
                      <a:pt x="144" y="163"/>
                      <a:pt x="94" y="182"/>
                      <a:pt x="51" y="163"/>
                    </a:cubicBezTo>
                    <a:cubicBezTo>
                      <a:pt x="8" y="144"/>
                      <a:pt x="-12" y="94"/>
                      <a:pt x="8" y="51"/>
                    </a:cubicBezTo>
                    <a:cubicBezTo>
                      <a:pt x="27" y="8"/>
                      <a:pt x="77" y="-11"/>
                      <a:pt x="120" y="7"/>
                    </a:cubicBezTo>
                    <a:cubicBezTo>
                      <a:pt x="163" y="27"/>
                      <a:pt x="182" y="77"/>
                      <a:pt x="163" y="1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200" lIns="90000" spcFirstLastPara="1" rIns="90000" wrap="square" tIns="162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4"/>
              <p:cNvSpPr/>
              <p:nvPr/>
            </p:nvSpPr>
            <p:spPr>
              <a:xfrm>
                <a:off x="2593440" y="441000"/>
                <a:ext cx="61200" cy="61560"/>
              </a:xfrm>
              <a:custGeom>
                <a:rect b="b" l="l" r="r" t="t"/>
                <a:pathLst>
                  <a:path extrusionOk="0" h="171" w="170">
                    <a:moveTo>
                      <a:pt x="168" y="104"/>
                    </a:moveTo>
                    <a:cubicBezTo>
                      <a:pt x="158" y="150"/>
                      <a:pt x="113" y="179"/>
                      <a:pt x="67" y="169"/>
                    </a:cubicBezTo>
                    <a:cubicBezTo>
                      <a:pt x="21" y="159"/>
                      <a:pt x="-8" y="114"/>
                      <a:pt x="2" y="68"/>
                    </a:cubicBezTo>
                    <a:cubicBezTo>
                      <a:pt x="11" y="22"/>
                      <a:pt x="56" y="-7"/>
                      <a:pt x="103" y="2"/>
                    </a:cubicBezTo>
                    <a:cubicBezTo>
                      <a:pt x="149" y="12"/>
                      <a:pt x="178" y="57"/>
                      <a:pt x="168" y="103"/>
                    </a:cubicBezTo>
                    <a:lnTo>
                      <a:pt x="168" y="10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6550" lIns="90000" spcFirstLastPara="1" rIns="90000" wrap="square" tIns="16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8" name="Google Shape;338;p4"/>
            <p:cNvGrpSpPr/>
            <p:nvPr/>
          </p:nvGrpSpPr>
          <p:grpSpPr>
            <a:xfrm rot="5400000">
              <a:off x="7856467" y="3146548"/>
              <a:ext cx="1878120" cy="96120"/>
              <a:chOff x="2794680" y="4579560"/>
              <a:chExt cx="1878120" cy="96120"/>
            </a:xfrm>
          </p:grpSpPr>
          <p:sp>
            <p:nvSpPr>
              <p:cNvPr id="339" name="Google Shape;339;p4"/>
              <p:cNvSpPr/>
              <p:nvPr/>
            </p:nvSpPr>
            <p:spPr>
              <a:xfrm>
                <a:off x="3610080" y="4579560"/>
                <a:ext cx="95760" cy="96120"/>
              </a:xfrm>
              <a:custGeom>
                <a:rect b="b" l="l" r="r" t="t"/>
                <a:pathLst>
                  <a:path extrusionOk="0" h="267" w="266">
                    <a:moveTo>
                      <a:pt x="266" y="133"/>
                    </a:moveTo>
                    <a:cubicBezTo>
                      <a:pt x="266" y="207"/>
                      <a:pt x="207" y="267"/>
                      <a:pt x="133" y="267"/>
                    </a:cubicBezTo>
                    <a:cubicBezTo>
                      <a:pt x="59" y="267"/>
                      <a:pt x="0" y="207"/>
                      <a:pt x="0" y="133"/>
                    </a:cubicBezTo>
                    <a:cubicBezTo>
                      <a:pt x="0" y="59"/>
                      <a:pt x="59" y="0"/>
                      <a:pt x="133" y="0"/>
                    </a:cubicBezTo>
                    <a:cubicBezTo>
                      <a:pt x="207" y="0"/>
                      <a:pt x="266" y="59"/>
                      <a:pt x="266" y="1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4"/>
              <p:cNvSpPr/>
              <p:nvPr/>
            </p:nvSpPr>
            <p:spPr>
              <a:xfrm>
                <a:off x="3461040" y="4583520"/>
                <a:ext cx="87840" cy="87840"/>
              </a:xfrm>
              <a:custGeom>
                <a:rect b="b" l="l" r="r" t="t"/>
                <a:pathLst>
                  <a:path extrusionOk="0" h="244" w="244">
                    <a:moveTo>
                      <a:pt x="244" y="122"/>
                    </a:moveTo>
                    <a:cubicBezTo>
                      <a:pt x="244" y="190"/>
                      <a:pt x="189" y="244"/>
                      <a:pt x="122" y="244"/>
                    </a:cubicBezTo>
                    <a:cubicBezTo>
                      <a:pt x="54" y="244"/>
                      <a:pt x="0" y="190"/>
                      <a:pt x="0" y="122"/>
                    </a:cubicBezTo>
                    <a:cubicBezTo>
                      <a:pt x="0" y="55"/>
                      <a:pt x="54" y="0"/>
                      <a:pt x="122" y="0"/>
                    </a:cubicBezTo>
                    <a:cubicBezTo>
                      <a:pt x="189" y="0"/>
                      <a:pt x="244" y="55"/>
                      <a:pt x="244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4"/>
              <p:cNvSpPr/>
              <p:nvPr/>
            </p:nvSpPr>
            <p:spPr>
              <a:xfrm>
                <a:off x="3317400" y="4587840"/>
                <a:ext cx="79560" cy="79560"/>
              </a:xfrm>
              <a:custGeom>
                <a:rect b="b" l="l" r="r" t="t"/>
                <a:pathLst>
                  <a:path extrusionOk="0" h="221" w="221">
                    <a:moveTo>
                      <a:pt x="221" y="110"/>
                    </a:moveTo>
                    <a:cubicBezTo>
                      <a:pt x="221" y="171"/>
                      <a:pt x="172" y="221"/>
                      <a:pt x="111" y="221"/>
                    </a:cubicBezTo>
                    <a:cubicBezTo>
                      <a:pt x="50" y="221"/>
                      <a:pt x="0" y="171"/>
                      <a:pt x="0" y="110"/>
                    </a:cubicBezTo>
                    <a:cubicBezTo>
                      <a:pt x="0" y="49"/>
                      <a:pt x="50" y="0"/>
                      <a:pt x="111" y="0"/>
                    </a:cubicBezTo>
                    <a:cubicBezTo>
                      <a:pt x="172" y="0"/>
                      <a:pt x="221" y="49"/>
                      <a:pt x="221" y="1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4"/>
              <p:cNvSpPr/>
              <p:nvPr/>
            </p:nvSpPr>
            <p:spPr>
              <a:xfrm>
                <a:off x="3230280" y="459180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199" y="99"/>
                    </a:moveTo>
                    <a:cubicBezTo>
                      <a:pt x="199" y="154"/>
                      <a:pt x="154" y="199"/>
                      <a:pt x="99" y="199"/>
                    </a:cubicBezTo>
                    <a:cubicBezTo>
                      <a:pt x="44" y="199"/>
                      <a:pt x="0" y="154"/>
                      <a:pt x="0" y="99"/>
                    </a:cubicBezTo>
                    <a:cubicBezTo>
                      <a:pt x="0" y="44"/>
                      <a:pt x="44" y="0"/>
                      <a:pt x="99" y="0"/>
                    </a:cubicBezTo>
                    <a:cubicBezTo>
                      <a:pt x="154" y="0"/>
                      <a:pt x="199" y="44"/>
                      <a:pt x="199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4"/>
              <p:cNvSpPr/>
              <p:nvPr/>
            </p:nvSpPr>
            <p:spPr>
              <a:xfrm>
                <a:off x="3143160" y="4595760"/>
                <a:ext cx="63360" cy="63360"/>
              </a:xfrm>
              <a:custGeom>
                <a:rect b="b" l="l" r="r" t="t"/>
                <a:pathLst>
                  <a:path extrusionOk="0" h="176" w="176">
                    <a:moveTo>
                      <a:pt x="176" y="88"/>
                    </a:moveTo>
                    <a:cubicBezTo>
                      <a:pt x="176" y="137"/>
                      <a:pt x="136" y="176"/>
                      <a:pt x="88" y="176"/>
                    </a:cubicBezTo>
                    <a:cubicBezTo>
                      <a:pt x="39" y="176"/>
                      <a:pt x="0" y="137"/>
                      <a:pt x="0" y="88"/>
                    </a:cubicBezTo>
                    <a:cubicBezTo>
                      <a:pt x="0" y="40"/>
                      <a:pt x="39" y="0"/>
                      <a:pt x="88" y="0"/>
                    </a:cubicBezTo>
                    <a:cubicBezTo>
                      <a:pt x="136" y="0"/>
                      <a:pt x="176" y="40"/>
                      <a:pt x="176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350" lIns="90000" spcFirstLastPara="1" rIns="90000" wrap="square" tIns="18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4"/>
              <p:cNvSpPr/>
              <p:nvPr/>
            </p:nvSpPr>
            <p:spPr>
              <a:xfrm>
                <a:off x="3056040" y="459972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154" y="77"/>
                    </a:moveTo>
                    <a:cubicBezTo>
                      <a:pt x="154" y="120"/>
                      <a:pt x="120" y="154"/>
                      <a:pt x="77" y="154"/>
                    </a:cubicBezTo>
                    <a:cubicBezTo>
                      <a:pt x="34" y="154"/>
                      <a:pt x="0" y="120"/>
                      <a:pt x="0" y="77"/>
                    </a:cubicBezTo>
                    <a:cubicBezTo>
                      <a:pt x="0" y="35"/>
                      <a:pt x="34" y="0"/>
                      <a:pt x="77" y="0"/>
                    </a:cubicBezTo>
                    <a:cubicBezTo>
                      <a:pt x="120" y="0"/>
                      <a:pt x="154" y="35"/>
                      <a:pt x="154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4"/>
              <p:cNvSpPr/>
              <p:nvPr/>
            </p:nvSpPr>
            <p:spPr>
              <a:xfrm>
                <a:off x="2968920" y="4604040"/>
                <a:ext cx="47160" cy="47160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102"/>
                      <a:pt x="102" y="131"/>
                      <a:pt x="66" y="131"/>
                    </a:cubicBezTo>
                    <a:cubicBezTo>
                      <a:pt x="30" y="131"/>
                      <a:pt x="0" y="102"/>
                      <a:pt x="0" y="65"/>
                    </a:cubicBezTo>
                    <a:cubicBezTo>
                      <a:pt x="0" y="29"/>
                      <a:pt x="30" y="0"/>
                      <a:pt x="66" y="0"/>
                    </a:cubicBezTo>
                    <a:cubicBezTo>
                      <a:pt x="102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4"/>
              <p:cNvSpPr/>
              <p:nvPr/>
            </p:nvSpPr>
            <p:spPr>
              <a:xfrm>
                <a:off x="2881800" y="4608000"/>
                <a:ext cx="39240" cy="39240"/>
              </a:xfrm>
              <a:custGeom>
                <a:rect b="b" l="l" r="r" t="t"/>
                <a:pathLst>
                  <a:path extrusionOk="0" h="109" w="109">
                    <a:moveTo>
                      <a:pt x="109" y="54"/>
                    </a:moveTo>
                    <a:cubicBezTo>
                      <a:pt x="109" y="84"/>
                      <a:pt x="85" y="109"/>
                      <a:pt x="55" y="109"/>
                    </a:cubicBezTo>
                    <a:cubicBezTo>
                      <a:pt x="24" y="109"/>
                      <a:pt x="0" y="84"/>
                      <a:pt x="0" y="54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5" y="0"/>
                      <a:pt x="109" y="24"/>
                      <a:pt x="109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4"/>
              <p:cNvSpPr/>
              <p:nvPr/>
            </p:nvSpPr>
            <p:spPr>
              <a:xfrm>
                <a:off x="2794680" y="4611960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87" y="43"/>
                    </a:moveTo>
                    <a:cubicBezTo>
                      <a:pt x="87" y="67"/>
                      <a:pt x="66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7" y="19"/>
                      <a:pt x="87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4"/>
              <p:cNvSpPr/>
              <p:nvPr/>
            </p:nvSpPr>
            <p:spPr>
              <a:xfrm>
                <a:off x="3761280" y="4579560"/>
                <a:ext cx="96120" cy="96120"/>
              </a:xfrm>
              <a:custGeom>
                <a:rect b="b" l="l" r="r" t="t"/>
                <a:pathLst>
                  <a:path extrusionOk="0" h="267" w="267">
                    <a:moveTo>
                      <a:pt x="0" y="133"/>
                    </a:move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7" y="59"/>
                      <a:pt x="267" y="133"/>
                    </a:cubicBezTo>
                    <a:cubicBezTo>
                      <a:pt x="267" y="207"/>
                      <a:pt x="207" y="267"/>
                      <a:pt x="134" y="267"/>
                    </a:cubicBezTo>
                    <a:cubicBezTo>
                      <a:pt x="60" y="267"/>
                      <a:pt x="0" y="207"/>
                      <a:pt x="0" y="1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4"/>
              <p:cNvSpPr/>
              <p:nvPr/>
            </p:nvSpPr>
            <p:spPr>
              <a:xfrm>
                <a:off x="3918960" y="4583520"/>
                <a:ext cx="87480" cy="87840"/>
              </a:xfrm>
              <a:custGeom>
                <a:rect b="b" l="l" r="r" t="t"/>
                <a:pathLst>
                  <a:path extrusionOk="0" h="244" w="243">
                    <a:moveTo>
                      <a:pt x="0" y="122"/>
                    </a:moveTo>
                    <a:cubicBezTo>
                      <a:pt x="0" y="55"/>
                      <a:pt x="54" y="0"/>
                      <a:pt x="122" y="0"/>
                    </a:cubicBezTo>
                    <a:cubicBezTo>
                      <a:pt x="189" y="0"/>
                      <a:pt x="243" y="55"/>
                      <a:pt x="243" y="122"/>
                    </a:cubicBezTo>
                    <a:cubicBezTo>
                      <a:pt x="243" y="190"/>
                      <a:pt x="189" y="244"/>
                      <a:pt x="122" y="244"/>
                    </a:cubicBezTo>
                    <a:cubicBezTo>
                      <a:pt x="54" y="244"/>
                      <a:pt x="0" y="190"/>
                      <a:pt x="0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4"/>
              <p:cNvSpPr/>
              <p:nvPr/>
            </p:nvSpPr>
            <p:spPr>
              <a:xfrm>
                <a:off x="4070160" y="4587840"/>
                <a:ext cx="79920" cy="79560"/>
              </a:xfrm>
              <a:custGeom>
                <a:rect b="b" l="l" r="r" t="t"/>
                <a:pathLst>
                  <a:path extrusionOk="0" h="221" w="222">
                    <a:moveTo>
                      <a:pt x="0" y="110"/>
                    </a:moveTo>
                    <a:cubicBezTo>
                      <a:pt x="0" y="49"/>
                      <a:pt x="50" y="0"/>
                      <a:pt x="111" y="0"/>
                    </a:cubicBezTo>
                    <a:cubicBezTo>
                      <a:pt x="172" y="0"/>
                      <a:pt x="222" y="49"/>
                      <a:pt x="222" y="110"/>
                    </a:cubicBezTo>
                    <a:cubicBezTo>
                      <a:pt x="222" y="171"/>
                      <a:pt x="172" y="221"/>
                      <a:pt x="111" y="221"/>
                    </a:cubicBezTo>
                    <a:cubicBezTo>
                      <a:pt x="50" y="221"/>
                      <a:pt x="0" y="171"/>
                      <a:pt x="0" y="1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4"/>
              <p:cNvSpPr/>
              <p:nvPr/>
            </p:nvSpPr>
            <p:spPr>
              <a:xfrm>
                <a:off x="4165560" y="459180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0" y="99"/>
                    </a:moveTo>
                    <a:cubicBezTo>
                      <a:pt x="0" y="44"/>
                      <a:pt x="44" y="0"/>
                      <a:pt x="100" y="0"/>
                    </a:cubicBezTo>
                    <a:cubicBezTo>
                      <a:pt x="155" y="0"/>
                      <a:pt x="199" y="44"/>
                      <a:pt x="199" y="99"/>
                    </a:cubicBezTo>
                    <a:cubicBezTo>
                      <a:pt x="199" y="154"/>
                      <a:pt x="155" y="199"/>
                      <a:pt x="100" y="199"/>
                    </a:cubicBezTo>
                    <a:cubicBezTo>
                      <a:pt x="44" y="199"/>
                      <a:pt x="0" y="154"/>
                      <a:pt x="0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4"/>
              <p:cNvSpPr/>
              <p:nvPr/>
            </p:nvSpPr>
            <p:spPr>
              <a:xfrm>
                <a:off x="4260960" y="4595760"/>
                <a:ext cx="63360" cy="63360"/>
              </a:xfrm>
              <a:custGeom>
                <a:rect b="b" l="l" r="r" t="t"/>
                <a:pathLst>
                  <a:path extrusionOk="0" h="176" w="176">
                    <a:moveTo>
                      <a:pt x="0" y="88"/>
                    </a:moveTo>
                    <a:cubicBezTo>
                      <a:pt x="0" y="40"/>
                      <a:pt x="39" y="0"/>
                      <a:pt x="88" y="0"/>
                    </a:cubicBezTo>
                    <a:cubicBezTo>
                      <a:pt x="136" y="0"/>
                      <a:pt x="176" y="40"/>
                      <a:pt x="176" y="88"/>
                    </a:cubicBezTo>
                    <a:cubicBezTo>
                      <a:pt x="176" y="137"/>
                      <a:pt x="136" y="176"/>
                      <a:pt x="88" y="176"/>
                    </a:cubicBezTo>
                    <a:cubicBezTo>
                      <a:pt x="39" y="176"/>
                      <a:pt x="0" y="137"/>
                      <a:pt x="0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350" lIns="90000" spcFirstLastPara="1" rIns="90000" wrap="square" tIns="18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4"/>
              <p:cNvSpPr/>
              <p:nvPr/>
            </p:nvSpPr>
            <p:spPr>
              <a:xfrm>
                <a:off x="4356000" y="459972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0" y="77"/>
                    </a:moveTo>
                    <a:cubicBezTo>
                      <a:pt x="0" y="35"/>
                      <a:pt x="34" y="0"/>
                      <a:pt x="77" y="0"/>
                    </a:cubicBezTo>
                    <a:cubicBezTo>
                      <a:pt x="120" y="0"/>
                      <a:pt x="154" y="35"/>
                      <a:pt x="154" y="77"/>
                    </a:cubicBezTo>
                    <a:cubicBezTo>
                      <a:pt x="154" y="120"/>
                      <a:pt x="120" y="154"/>
                      <a:pt x="77" y="154"/>
                    </a:cubicBezTo>
                    <a:cubicBezTo>
                      <a:pt x="34" y="154"/>
                      <a:pt x="0" y="120"/>
                      <a:pt x="0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4"/>
              <p:cNvSpPr/>
              <p:nvPr/>
            </p:nvSpPr>
            <p:spPr>
              <a:xfrm>
                <a:off x="4451040" y="4604040"/>
                <a:ext cx="47520" cy="47160"/>
              </a:xfrm>
              <a:custGeom>
                <a:rect b="b" l="l" r="r" t="t"/>
                <a:pathLst>
                  <a:path extrusionOk="0" h="131" w="132">
                    <a:moveTo>
                      <a:pt x="0" y="65"/>
                    </a:moveTo>
                    <a:cubicBezTo>
                      <a:pt x="0" y="29"/>
                      <a:pt x="30" y="0"/>
                      <a:pt x="66" y="0"/>
                    </a:cubicBezTo>
                    <a:cubicBezTo>
                      <a:pt x="102" y="0"/>
                      <a:pt x="132" y="29"/>
                      <a:pt x="132" y="65"/>
                    </a:cubicBezTo>
                    <a:cubicBezTo>
                      <a:pt x="132" y="102"/>
                      <a:pt x="102" y="131"/>
                      <a:pt x="66" y="131"/>
                    </a:cubicBezTo>
                    <a:cubicBezTo>
                      <a:pt x="30" y="131"/>
                      <a:pt x="0" y="102"/>
                      <a:pt x="0" y="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4"/>
              <p:cNvSpPr/>
              <p:nvPr/>
            </p:nvSpPr>
            <p:spPr>
              <a:xfrm>
                <a:off x="4546440" y="4608000"/>
                <a:ext cx="39240" cy="39240"/>
              </a:xfrm>
              <a:custGeom>
                <a:rect b="b" l="l" r="r" t="t"/>
                <a:pathLst>
                  <a:path extrusionOk="0" h="109" w="109">
                    <a:moveTo>
                      <a:pt x="0" y="54"/>
                    </a:moveTo>
                    <a:cubicBezTo>
                      <a:pt x="0" y="24"/>
                      <a:pt x="24" y="0"/>
                      <a:pt x="54" y="0"/>
                    </a:cubicBezTo>
                    <a:cubicBezTo>
                      <a:pt x="84" y="0"/>
                      <a:pt x="109" y="24"/>
                      <a:pt x="109" y="54"/>
                    </a:cubicBezTo>
                    <a:cubicBezTo>
                      <a:pt x="109" y="84"/>
                      <a:pt x="84" y="109"/>
                      <a:pt x="54" y="109"/>
                    </a:cubicBezTo>
                    <a:cubicBezTo>
                      <a:pt x="24" y="109"/>
                      <a:pt x="0" y="84"/>
                      <a:pt x="0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4"/>
              <p:cNvSpPr/>
              <p:nvPr/>
            </p:nvSpPr>
            <p:spPr>
              <a:xfrm>
                <a:off x="4641480" y="4611960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0" y="43"/>
                    </a:move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7" y="19"/>
                      <a:pt x="87" y="43"/>
                    </a:cubicBezTo>
                    <a:cubicBezTo>
                      <a:pt x="87" y="67"/>
                      <a:pt x="66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9" name="Google Shape;359;p5"/>
          <p:cNvSpPr txBox="1"/>
          <p:nvPr>
            <p:ph idx="1" type="subTitle"/>
          </p:nvPr>
        </p:nvSpPr>
        <p:spPr>
          <a:xfrm>
            <a:off x="5094088" y="2918084"/>
            <a:ext cx="2721300" cy="15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0" name="Google Shape;360;p5"/>
          <p:cNvSpPr txBox="1"/>
          <p:nvPr>
            <p:ph idx="2" type="subTitle"/>
          </p:nvPr>
        </p:nvSpPr>
        <p:spPr>
          <a:xfrm>
            <a:off x="1328613" y="2918084"/>
            <a:ext cx="2721300" cy="15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1" name="Google Shape;361;p5"/>
          <p:cNvSpPr txBox="1"/>
          <p:nvPr>
            <p:ph idx="3" type="subTitle"/>
          </p:nvPr>
        </p:nvSpPr>
        <p:spPr>
          <a:xfrm>
            <a:off x="1328613" y="2381500"/>
            <a:ext cx="2721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62" name="Google Shape;362;p5"/>
          <p:cNvSpPr txBox="1"/>
          <p:nvPr>
            <p:ph idx="4" type="subTitle"/>
          </p:nvPr>
        </p:nvSpPr>
        <p:spPr>
          <a:xfrm>
            <a:off x="5094089" y="2381500"/>
            <a:ext cx="2721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63" name="Google Shape;363;p5"/>
          <p:cNvGrpSpPr/>
          <p:nvPr/>
        </p:nvGrpSpPr>
        <p:grpSpPr>
          <a:xfrm>
            <a:off x="218275" y="199400"/>
            <a:ext cx="8677115" cy="4727430"/>
            <a:chOff x="218275" y="199400"/>
            <a:chExt cx="8677115" cy="4727430"/>
          </a:xfrm>
        </p:grpSpPr>
        <p:grpSp>
          <p:nvGrpSpPr>
            <p:cNvPr id="364" name="Google Shape;364;p5"/>
            <p:cNvGrpSpPr/>
            <p:nvPr/>
          </p:nvGrpSpPr>
          <p:grpSpPr>
            <a:xfrm>
              <a:off x="7017270" y="4889030"/>
              <a:ext cx="1878120" cy="37800"/>
              <a:chOff x="6114920" y="5019355"/>
              <a:chExt cx="1878120" cy="37800"/>
            </a:xfrm>
          </p:grpSpPr>
          <p:sp>
            <p:nvSpPr>
              <p:cNvPr id="365" name="Google Shape;365;p5"/>
              <p:cNvSpPr/>
              <p:nvPr/>
            </p:nvSpPr>
            <p:spPr>
              <a:xfrm>
                <a:off x="7955240" y="5019355"/>
                <a:ext cx="37800" cy="37800"/>
              </a:xfrm>
              <a:custGeom>
                <a:rect b="b" l="l" r="r" t="t"/>
                <a:pathLst>
                  <a:path extrusionOk="0" h="105" w="105">
                    <a:moveTo>
                      <a:pt x="105" y="53"/>
                    </a:moveTo>
                    <a:cubicBezTo>
                      <a:pt x="105" y="62"/>
                      <a:pt x="103" y="71"/>
                      <a:pt x="98" y="79"/>
                    </a:cubicBezTo>
                    <a:cubicBezTo>
                      <a:pt x="94" y="87"/>
                      <a:pt x="87" y="93"/>
                      <a:pt x="79" y="98"/>
                    </a:cubicBezTo>
                    <a:cubicBezTo>
                      <a:pt x="72" y="102"/>
                      <a:pt x="62" y="105"/>
                      <a:pt x="52" y="105"/>
                    </a:cubicBezTo>
                    <a:cubicBezTo>
                      <a:pt x="43" y="105"/>
                      <a:pt x="34" y="102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2" y="71"/>
                      <a:pt x="0" y="62"/>
                      <a:pt x="0" y="53"/>
                    </a:cubicBezTo>
                    <a:cubicBezTo>
                      <a:pt x="0" y="44"/>
                      <a:pt x="2" y="35"/>
                      <a:pt x="7" y="27"/>
                    </a:cubicBezTo>
                    <a:cubicBezTo>
                      <a:pt x="12" y="19"/>
                      <a:pt x="18" y="11"/>
                      <a:pt x="26" y="7"/>
                    </a:cubicBezTo>
                    <a:cubicBezTo>
                      <a:pt x="34" y="2"/>
                      <a:pt x="43" y="0"/>
                      <a:pt x="52" y="0"/>
                    </a:cubicBezTo>
                    <a:cubicBezTo>
                      <a:pt x="62" y="0"/>
                      <a:pt x="72" y="2"/>
                      <a:pt x="79" y="7"/>
                    </a:cubicBezTo>
                    <a:cubicBezTo>
                      <a:pt x="87" y="11"/>
                      <a:pt x="93" y="19"/>
                      <a:pt x="98" y="27"/>
                    </a:cubicBezTo>
                    <a:cubicBezTo>
                      <a:pt x="102" y="35"/>
                      <a:pt x="105" y="44"/>
                      <a:pt x="105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7725200" y="5019355"/>
                <a:ext cx="37800" cy="37800"/>
              </a:xfrm>
              <a:custGeom>
                <a:rect b="b" l="l" r="r" t="t"/>
                <a:pathLst>
                  <a:path extrusionOk="0" h="105" w="105">
                    <a:moveTo>
                      <a:pt x="105" y="53"/>
                    </a:moveTo>
                    <a:cubicBezTo>
                      <a:pt x="105" y="62"/>
                      <a:pt x="103" y="71"/>
                      <a:pt x="98" y="79"/>
                    </a:cubicBezTo>
                    <a:cubicBezTo>
                      <a:pt x="94" y="87"/>
                      <a:pt x="86" y="93"/>
                      <a:pt x="78" y="98"/>
                    </a:cubicBezTo>
                    <a:cubicBezTo>
                      <a:pt x="71" y="102"/>
                      <a:pt x="61" y="105"/>
                      <a:pt x="52" y="105"/>
                    </a:cubicBezTo>
                    <a:cubicBezTo>
                      <a:pt x="43" y="105"/>
                      <a:pt x="34" y="102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2" y="71"/>
                      <a:pt x="0" y="62"/>
                      <a:pt x="0" y="53"/>
                    </a:cubicBezTo>
                    <a:cubicBezTo>
                      <a:pt x="0" y="44"/>
                      <a:pt x="2" y="35"/>
                      <a:pt x="7" y="27"/>
                    </a:cubicBezTo>
                    <a:cubicBezTo>
                      <a:pt x="12" y="19"/>
                      <a:pt x="18" y="11"/>
                      <a:pt x="26" y="7"/>
                    </a:cubicBezTo>
                    <a:cubicBezTo>
                      <a:pt x="34" y="2"/>
                      <a:pt x="43" y="0"/>
                      <a:pt x="52" y="0"/>
                    </a:cubicBezTo>
                    <a:cubicBezTo>
                      <a:pt x="61" y="0"/>
                      <a:pt x="71" y="2"/>
                      <a:pt x="78" y="7"/>
                    </a:cubicBezTo>
                    <a:cubicBezTo>
                      <a:pt x="86" y="11"/>
                      <a:pt x="93" y="19"/>
                      <a:pt x="98" y="27"/>
                    </a:cubicBezTo>
                    <a:cubicBezTo>
                      <a:pt x="102" y="35"/>
                      <a:pt x="105" y="44"/>
                      <a:pt x="105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7495160" y="5019355"/>
                <a:ext cx="37800" cy="37800"/>
              </a:xfrm>
              <a:custGeom>
                <a:rect b="b" l="l" r="r" t="t"/>
                <a:pathLst>
                  <a:path extrusionOk="0" h="105" w="105">
                    <a:moveTo>
                      <a:pt x="105" y="53"/>
                    </a:moveTo>
                    <a:cubicBezTo>
                      <a:pt x="105" y="62"/>
                      <a:pt x="103" y="71"/>
                      <a:pt x="98" y="79"/>
                    </a:cubicBezTo>
                    <a:cubicBezTo>
                      <a:pt x="94" y="87"/>
                      <a:pt x="86" y="93"/>
                      <a:pt x="78" y="98"/>
                    </a:cubicBezTo>
                    <a:cubicBezTo>
                      <a:pt x="70" y="102"/>
                      <a:pt x="61" y="105"/>
                      <a:pt x="52" y="105"/>
                    </a:cubicBezTo>
                    <a:cubicBezTo>
                      <a:pt x="43" y="105"/>
                      <a:pt x="34" y="102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5"/>
                      <a:pt x="7" y="27"/>
                    </a:cubicBezTo>
                    <a:cubicBezTo>
                      <a:pt x="11" y="19"/>
                      <a:pt x="18" y="11"/>
                      <a:pt x="26" y="7"/>
                    </a:cubicBezTo>
                    <a:cubicBezTo>
                      <a:pt x="34" y="2"/>
                      <a:pt x="43" y="0"/>
                      <a:pt x="52" y="0"/>
                    </a:cubicBezTo>
                    <a:cubicBezTo>
                      <a:pt x="61" y="0"/>
                      <a:pt x="70" y="2"/>
                      <a:pt x="78" y="7"/>
                    </a:cubicBezTo>
                    <a:cubicBezTo>
                      <a:pt x="86" y="11"/>
                      <a:pt x="93" y="19"/>
                      <a:pt x="98" y="27"/>
                    </a:cubicBezTo>
                    <a:cubicBezTo>
                      <a:pt x="102" y="35"/>
                      <a:pt x="105" y="44"/>
                      <a:pt x="105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7265120" y="5019355"/>
                <a:ext cx="37800" cy="37800"/>
              </a:xfrm>
              <a:custGeom>
                <a:rect b="b" l="l" r="r" t="t"/>
                <a:pathLst>
                  <a:path extrusionOk="0" h="105" w="105">
                    <a:moveTo>
                      <a:pt x="105" y="53"/>
                    </a:moveTo>
                    <a:cubicBezTo>
                      <a:pt x="105" y="62"/>
                      <a:pt x="103" y="71"/>
                      <a:pt x="98" y="79"/>
                    </a:cubicBezTo>
                    <a:cubicBezTo>
                      <a:pt x="94" y="87"/>
                      <a:pt x="86" y="93"/>
                      <a:pt x="78" y="98"/>
                    </a:cubicBezTo>
                    <a:cubicBezTo>
                      <a:pt x="70" y="102"/>
                      <a:pt x="61" y="105"/>
                      <a:pt x="52" y="105"/>
                    </a:cubicBezTo>
                    <a:cubicBezTo>
                      <a:pt x="43" y="105"/>
                      <a:pt x="34" y="102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5"/>
                      <a:pt x="7" y="27"/>
                    </a:cubicBezTo>
                    <a:cubicBezTo>
                      <a:pt x="11" y="19"/>
                      <a:pt x="18" y="11"/>
                      <a:pt x="26" y="7"/>
                    </a:cubicBezTo>
                    <a:cubicBezTo>
                      <a:pt x="34" y="2"/>
                      <a:pt x="43" y="0"/>
                      <a:pt x="52" y="0"/>
                    </a:cubicBezTo>
                    <a:cubicBezTo>
                      <a:pt x="61" y="0"/>
                      <a:pt x="70" y="2"/>
                      <a:pt x="78" y="7"/>
                    </a:cubicBezTo>
                    <a:cubicBezTo>
                      <a:pt x="86" y="11"/>
                      <a:pt x="93" y="19"/>
                      <a:pt x="98" y="27"/>
                    </a:cubicBezTo>
                    <a:cubicBezTo>
                      <a:pt x="102" y="35"/>
                      <a:pt x="105" y="44"/>
                      <a:pt x="105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7035080" y="5019355"/>
                <a:ext cx="37800" cy="37800"/>
              </a:xfrm>
              <a:custGeom>
                <a:rect b="b" l="l" r="r" t="t"/>
                <a:pathLst>
                  <a:path extrusionOk="0" h="105" w="105">
                    <a:moveTo>
                      <a:pt x="105" y="53"/>
                    </a:moveTo>
                    <a:cubicBezTo>
                      <a:pt x="105" y="62"/>
                      <a:pt x="103" y="71"/>
                      <a:pt x="98" y="79"/>
                    </a:cubicBezTo>
                    <a:cubicBezTo>
                      <a:pt x="94" y="87"/>
                      <a:pt x="86" y="93"/>
                      <a:pt x="78" y="98"/>
                    </a:cubicBezTo>
                    <a:cubicBezTo>
                      <a:pt x="70" y="102"/>
                      <a:pt x="61" y="105"/>
                      <a:pt x="52" y="105"/>
                    </a:cubicBezTo>
                    <a:cubicBezTo>
                      <a:pt x="43" y="105"/>
                      <a:pt x="34" y="102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5"/>
                      <a:pt x="7" y="27"/>
                    </a:cubicBezTo>
                    <a:cubicBezTo>
                      <a:pt x="11" y="19"/>
                      <a:pt x="18" y="11"/>
                      <a:pt x="26" y="7"/>
                    </a:cubicBezTo>
                    <a:cubicBezTo>
                      <a:pt x="34" y="2"/>
                      <a:pt x="43" y="0"/>
                      <a:pt x="52" y="0"/>
                    </a:cubicBezTo>
                    <a:cubicBezTo>
                      <a:pt x="61" y="0"/>
                      <a:pt x="70" y="2"/>
                      <a:pt x="78" y="7"/>
                    </a:cubicBezTo>
                    <a:cubicBezTo>
                      <a:pt x="86" y="11"/>
                      <a:pt x="93" y="19"/>
                      <a:pt x="98" y="27"/>
                    </a:cubicBezTo>
                    <a:cubicBezTo>
                      <a:pt x="102" y="35"/>
                      <a:pt x="105" y="44"/>
                      <a:pt x="105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6805040" y="5019355"/>
                <a:ext cx="37800" cy="37800"/>
              </a:xfrm>
              <a:custGeom>
                <a:rect b="b" l="l" r="r" t="t"/>
                <a:pathLst>
                  <a:path extrusionOk="0" h="105" w="105">
                    <a:moveTo>
                      <a:pt x="105" y="53"/>
                    </a:moveTo>
                    <a:cubicBezTo>
                      <a:pt x="105" y="62"/>
                      <a:pt x="103" y="71"/>
                      <a:pt x="98" y="79"/>
                    </a:cubicBezTo>
                    <a:cubicBezTo>
                      <a:pt x="94" y="87"/>
                      <a:pt x="86" y="93"/>
                      <a:pt x="78" y="98"/>
                    </a:cubicBezTo>
                    <a:cubicBezTo>
                      <a:pt x="70" y="102"/>
                      <a:pt x="61" y="105"/>
                      <a:pt x="52" y="105"/>
                    </a:cubicBezTo>
                    <a:cubicBezTo>
                      <a:pt x="43" y="105"/>
                      <a:pt x="34" y="102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5"/>
                      <a:pt x="7" y="27"/>
                    </a:cubicBezTo>
                    <a:cubicBezTo>
                      <a:pt x="11" y="19"/>
                      <a:pt x="18" y="11"/>
                      <a:pt x="26" y="7"/>
                    </a:cubicBezTo>
                    <a:cubicBezTo>
                      <a:pt x="34" y="2"/>
                      <a:pt x="43" y="0"/>
                      <a:pt x="52" y="0"/>
                    </a:cubicBezTo>
                    <a:cubicBezTo>
                      <a:pt x="61" y="0"/>
                      <a:pt x="70" y="2"/>
                      <a:pt x="78" y="7"/>
                    </a:cubicBezTo>
                    <a:cubicBezTo>
                      <a:pt x="86" y="11"/>
                      <a:pt x="93" y="19"/>
                      <a:pt x="98" y="27"/>
                    </a:cubicBezTo>
                    <a:cubicBezTo>
                      <a:pt x="102" y="35"/>
                      <a:pt x="105" y="44"/>
                      <a:pt x="105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6575000" y="5019355"/>
                <a:ext cx="37800" cy="37800"/>
              </a:xfrm>
              <a:custGeom>
                <a:rect b="b" l="l" r="r" t="t"/>
                <a:pathLst>
                  <a:path extrusionOk="0" h="105" w="105">
                    <a:moveTo>
                      <a:pt x="105" y="53"/>
                    </a:moveTo>
                    <a:cubicBezTo>
                      <a:pt x="105" y="62"/>
                      <a:pt x="103" y="71"/>
                      <a:pt x="98" y="79"/>
                    </a:cubicBezTo>
                    <a:cubicBezTo>
                      <a:pt x="94" y="87"/>
                      <a:pt x="86" y="93"/>
                      <a:pt x="78" y="98"/>
                    </a:cubicBezTo>
                    <a:cubicBezTo>
                      <a:pt x="70" y="102"/>
                      <a:pt x="61" y="105"/>
                      <a:pt x="52" y="105"/>
                    </a:cubicBezTo>
                    <a:cubicBezTo>
                      <a:pt x="43" y="105"/>
                      <a:pt x="34" y="102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5"/>
                      <a:pt x="7" y="27"/>
                    </a:cubicBezTo>
                    <a:cubicBezTo>
                      <a:pt x="11" y="19"/>
                      <a:pt x="18" y="11"/>
                      <a:pt x="26" y="7"/>
                    </a:cubicBezTo>
                    <a:cubicBezTo>
                      <a:pt x="34" y="2"/>
                      <a:pt x="43" y="0"/>
                      <a:pt x="52" y="0"/>
                    </a:cubicBezTo>
                    <a:cubicBezTo>
                      <a:pt x="61" y="0"/>
                      <a:pt x="70" y="2"/>
                      <a:pt x="78" y="7"/>
                    </a:cubicBezTo>
                    <a:cubicBezTo>
                      <a:pt x="86" y="11"/>
                      <a:pt x="93" y="19"/>
                      <a:pt x="98" y="27"/>
                    </a:cubicBezTo>
                    <a:cubicBezTo>
                      <a:pt x="102" y="35"/>
                      <a:pt x="105" y="44"/>
                      <a:pt x="105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6344960" y="5019355"/>
                <a:ext cx="37800" cy="37800"/>
              </a:xfrm>
              <a:custGeom>
                <a:rect b="b" l="l" r="r" t="t"/>
                <a:pathLst>
                  <a:path extrusionOk="0" h="105" w="105">
                    <a:moveTo>
                      <a:pt x="105" y="53"/>
                    </a:moveTo>
                    <a:cubicBezTo>
                      <a:pt x="105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2"/>
                      <a:pt x="61" y="105"/>
                      <a:pt x="52" y="105"/>
                    </a:cubicBezTo>
                    <a:cubicBezTo>
                      <a:pt x="43" y="105"/>
                      <a:pt x="34" y="102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5"/>
                      <a:pt x="7" y="27"/>
                    </a:cubicBezTo>
                    <a:cubicBezTo>
                      <a:pt x="11" y="19"/>
                      <a:pt x="18" y="11"/>
                      <a:pt x="26" y="7"/>
                    </a:cubicBezTo>
                    <a:cubicBezTo>
                      <a:pt x="34" y="2"/>
                      <a:pt x="43" y="0"/>
                      <a:pt x="52" y="0"/>
                    </a:cubicBezTo>
                    <a:cubicBezTo>
                      <a:pt x="61" y="0"/>
                      <a:pt x="70" y="2"/>
                      <a:pt x="78" y="7"/>
                    </a:cubicBezTo>
                    <a:cubicBezTo>
                      <a:pt x="86" y="11"/>
                      <a:pt x="93" y="19"/>
                      <a:pt x="97" y="27"/>
                    </a:cubicBezTo>
                    <a:cubicBezTo>
                      <a:pt x="102" y="35"/>
                      <a:pt x="105" y="44"/>
                      <a:pt x="105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6114920" y="5019355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2"/>
                      <a:pt x="61" y="105"/>
                      <a:pt x="52" y="105"/>
                    </a:cubicBezTo>
                    <a:cubicBezTo>
                      <a:pt x="43" y="105"/>
                      <a:pt x="34" y="102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5"/>
                      <a:pt x="7" y="27"/>
                    </a:cubicBezTo>
                    <a:cubicBezTo>
                      <a:pt x="11" y="19"/>
                      <a:pt x="18" y="11"/>
                      <a:pt x="26" y="7"/>
                    </a:cubicBezTo>
                    <a:cubicBezTo>
                      <a:pt x="34" y="2"/>
                      <a:pt x="43" y="0"/>
                      <a:pt x="52" y="0"/>
                    </a:cubicBezTo>
                    <a:cubicBezTo>
                      <a:pt x="61" y="0"/>
                      <a:pt x="70" y="2"/>
                      <a:pt x="78" y="7"/>
                    </a:cubicBezTo>
                    <a:cubicBezTo>
                      <a:pt x="86" y="11"/>
                      <a:pt x="93" y="19"/>
                      <a:pt x="97" y="27"/>
                    </a:cubicBezTo>
                    <a:cubicBezTo>
                      <a:pt x="102" y="35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4" name="Google Shape;374;p5"/>
            <p:cNvGrpSpPr/>
            <p:nvPr/>
          </p:nvGrpSpPr>
          <p:grpSpPr>
            <a:xfrm>
              <a:off x="218275" y="199400"/>
              <a:ext cx="215640" cy="1885420"/>
              <a:chOff x="218275" y="199400"/>
              <a:chExt cx="215640" cy="1885420"/>
            </a:xfrm>
          </p:grpSpPr>
          <p:sp>
            <p:nvSpPr>
              <p:cNvPr id="375" name="Google Shape;375;p5"/>
              <p:cNvSpPr/>
              <p:nvPr/>
            </p:nvSpPr>
            <p:spPr>
              <a:xfrm rot="5400000">
                <a:off x="337075" y="112640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269" y="135"/>
                    </a:moveTo>
                    <a:cubicBezTo>
                      <a:pt x="269" y="158"/>
                      <a:pt x="263" y="182"/>
                      <a:pt x="251" y="202"/>
                    </a:cubicBezTo>
                    <a:cubicBezTo>
                      <a:pt x="239" y="222"/>
                      <a:pt x="223" y="239"/>
                      <a:pt x="202" y="251"/>
                    </a:cubicBezTo>
                    <a:cubicBezTo>
                      <a:pt x="182" y="263"/>
                      <a:pt x="159" y="269"/>
                      <a:pt x="135" y="269"/>
                    </a:cubicBezTo>
                    <a:cubicBezTo>
                      <a:pt x="112" y="269"/>
                      <a:pt x="89" y="263"/>
                      <a:pt x="68" y="251"/>
                    </a:cubicBezTo>
                    <a:cubicBezTo>
                      <a:pt x="48" y="239"/>
                      <a:pt x="30" y="222"/>
                      <a:pt x="18" y="202"/>
                    </a:cubicBezTo>
                    <a:cubicBezTo>
                      <a:pt x="7" y="182"/>
                      <a:pt x="0" y="158"/>
                      <a:pt x="0" y="135"/>
                    </a:cubicBezTo>
                    <a:cubicBezTo>
                      <a:pt x="0" y="111"/>
                      <a:pt x="7" y="88"/>
                      <a:pt x="18" y="68"/>
                    </a:cubicBezTo>
                    <a:cubicBezTo>
                      <a:pt x="30" y="47"/>
                      <a:pt x="48" y="30"/>
                      <a:pt x="68" y="18"/>
                    </a:cubicBezTo>
                    <a:cubicBezTo>
                      <a:pt x="89" y="7"/>
                      <a:pt x="111" y="0"/>
                      <a:pt x="135" y="0"/>
                    </a:cubicBezTo>
                    <a:cubicBezTo>
                      <a:pt x="158" y="0"/>
                      <a:pt x="182" y="7"/>
                      <a:pt x="202" y="18"/>
                    </a:cubicBezTo>
                    <a:cubicBezTo>
                      <a:pt x="223" y="30"/>
                      <a:pt x="239" y="47"/>
                      <a:pt x="251" y="68"/>
                    </a:cubicBezTo>
                    <a:cubicBezTo>
                      <a:pt x="263" y="88"/>
                      <a:pt x="269" y="111"/>
                      <a:pt x="269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 rot="5400000">
                <a:off x="337075" y="94100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269" y="135"/>
                    </a:moveTo>
                    <a:cubicBezTo>
                      <a:pt x="269" y="158"/>
                      <a:pt x="263" y="182"/>
                      <a:pt x="251" y="202"/>
                    </a:cubicBezTo>
                    <a:cubicBezTo>
                      <a:pt x="239" y="222"/>
                      <a:pt x="223" y="239"/>
                      <a:pt x="202" y="251"/>
                    </a:cubicBezTo>
                    <a:cubicBezTo>
                      <a:pt x="182" y="263"/>
                      <a:pt x="159" y="269"/>
                      <a:pt x="135" y="269"/>
                    </a:cubicBezTo>
                    <a:cubicBezTo>
                      <a:pt x="112" y="269"/>
                      <a:pt x="89" y="263"/>
                      <a:pt x="68" y="251"/>
                    </a:cubicBezTo>
                    <a:cubicBezTo>
                      <a:pt x="48" y="239"/>
                      <a:pt x="30" y="222"/>
                      <a:pt x="18" y="202"/>
                    </a:cubicBezTo>
                    <a:cubicBezTo>
                      <a:pt x="7" y="182"/>
                      <a:pt x="0" y="158"/>
                      <a:pt x="0" y="135"/>
                    </a:cubicBezTo>
                    <a:cubicBezTo>
                      <a:pt x="0" y="111"/>
                      <a:pt x="7" y="88"/>
                      <a:pt x="18" y="68"/>
                    </a:cubicBezTo>
                    <a:cubicBezTo>
                      <a:pt x="30" y="47"/>
                      <a:pt x="48" y="30"/>
                      <a:pt x="68" y="18"/>
                    </a:cubicBezTo>
                    <a:cubicBezTo>
                      <a:pt x="89" y="7"/>
                      <a:pt x="111" y="0"/>
                      <a:pt x="135" y="0"/>
                    </a:cubicBezTo>
                    <a:cubicBezTo>
                      <a:pt x="158" y="0"/>
                      <a:pt x="182" y="7"/>
                      <a:pt x="202" y="18"/>
                    </a:cubicBezTo>
                    <a:cubicBezTo>
                      <a:pt x="223" y="30"/>
                      <a:pt x="239" y="47"/>
                      <a:pt x="251" y="68"/>
                    </a:cubicBezTo>
                    <a:cubicBezTo>
                      <a:pt x="263" y="88"/>
                      <a:pt x="269" y="111"/>
                      <a:pt x="269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 rot="5400000">
                <a:off x="337075" y="75560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135" y="269"/>
                    </a:moveTo>
                    <a:cubicBezTo>
                      <a:pt x="60" y="269"/>
                      <a:pt x="0" y="209"/>
                      <a:pt x="0" y="135"/>
                    </a:cubicBezTo>
                    <a:cubicBezTo>
                      <a:pt x="0" y="61"/>
                      <a:pt x="61" y="0"/>
                      <a:pt x="135" y="0"/>
                    </a:cubicBezTo>
                    <a:cubicBezTo>
                      <a:pt x="210" y="0"/>
                      <a:pt x="269" y="61"/>
                      <a:pt x="269" y="135"/>
                    </a:cubicBezTo>
                    <a:cubicBezTo>
                      <a:pt x="269" y="209"/>
                      <a:pt x="209" y="269"/>
                      <a:pt x="135" y="2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 rot="5400000">
                <a:off x="337075" y="57020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135" y="269"/>
                    </a:moveTo>
                    <a:cubicBezTo>
                      <a:pt x="60" y="269"/>
                      <a:pt x="0" y="209"/>
                      <a:pt x="0" y="135"/>
                    </a:cubicBezTo>
                    <a:cubicBezTo>
                      <a:pt x="0" y="61"/>
                      <a:pt x="61" y="0"/>
                      <a:pt x="135" y="0"/>
                    </a:cubicBezTo>
                    <a:cubicBezTo>
                      <a:pt x="210" y="0"/>
                      <a:pt x="269" y="61"/>
                      <a:pt x="269" y="135"/>
                    </a:cubicBezTo>
                    <a:cubicBezTo>
                      <a:pt x="269" y="209"/>
                      <a:pt x="209" y="269"/>
                      <a:pt x="135" y="2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 rot="5400000">
                <a:off x="337075" y="38480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135" y="269"/>
                    </a:moveTo>
                    <a:cubicBezTo>
                      <a:pt x="60" y="269"/>
                      <a:pt x="0" y="209"/>
                      <a:pt x="0" y="135"/>
                    </a:cubicBezTo>
                    <a:cubicBezTo>
                      <a:pt x="0" y="61"/>
                      <a:pt x="61" y="0"/>
                      <a:pt x="135" y="0"/>
                    </a:cubicBezTo>
                    <a:cubicBezTo>
                      <a:pt x="210" y="0"/>
                      <a:pt x="269" y="61"/>
                      <a:pt x="269" y="135"/>
                    </a:cubicBezTo>
                    <a:cubicBezTo>
                      <a:pt x="269" y="209"/>
                      <a:pt x="209" y="269"/>
                      <a:pt x="135" y="2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 rot="5400000">
                <a:off x="337075" y="199400"/>
                <a:ext cx="96840" cy="96840"/>
              </a:xfrm>
              <a:custGeom>
                <a:rect b="b" l="l" r="r" t="t"/>
                <a:pathLst>
                  <a:path extrusionOk="0" h="269" w="269">
                    <a:moveTo>
                      <a:pt x="269" y="135"/>
                    </a:moveTo>
                    <a:cubicBezTo>
                      <a:pt x="269" y="158"/>
                      <a:pt x="263" y="182"/>
                      <a:pt x="251" y="202"/>
                    </a:cubicBezTo>
                    <a:cubicBezTo>
                      <a:pt x="240" y="222"/>
                      <a:pt x="222" y="239"/>
                      <a:pt x="201" y="251"/>
                    </a:cubicBezTo>
                    <a:cubicBezTo>
                      <a:pt x="181" y="263"/>
                      <a:pt x="158" y="269"/>
                      <a:pt x="134" y="269"/>
                    </a:cubicBezTo>
                    <a:cubicBezTo>
                      <a:pt x="111" y="269"/>
                      <a:pt x="88" y="263"/>
                      <a:pt x="67" y="251"/>
                    </a:cubicBezTo>
                    <a:cubicBezTo>
                      <a:pt x="47" y="239"/>
                      <a:pt x="30" y="222"/>
                      <a:pt x="18" y="202"/>
                    </a:cubicBezTo>
                    <a:cubicBezTo>
                      <a:pt x="6" y="182"/>
                      <a:pt x="0" y="158"/>
                      <a:pt x="0" y="135"/>
                    </a:cubicBezTo>
                    <a:cubicBezTo>
                      <a:pt x="0" y="111"/>
                      <a:pt x="6" y="88"/>
                      <a:pt x="18" y="68"/>
                    </a:cubicBezTo>
                    <a:cubicBezTo>
                      <a:pt x="30" y="47"/>
                      <a:pt x="47" y="30"/>
                      <a:pt x="67" y="18"/>
                    </a:cubicBezTo>
                    <a:cubicBezTo>
                      <a:pt x="88" y="7"/>
                      <a:pt x="111" y="0"/>
                      <a:pt x="134" y="0"/>
                    </a:cubicBezTo>
                    <a:cubicBezTo>
                      <a:pt x="158" y="0"/>
                      <a:pt x="181" y="7"/>
                      <a:pt x="201" y="18"/>
                    </a:cubicBezTo>
                    <a:cubicBezTo>
                      <a:pt x="222" y="30"/>
                      <a:pt x="239" y="47"/>
                      <a:pt x="251" y="68"/>
                    </a:cubicBezTo>
                    <a:cubicBezTo>
                      <a:pt x="262" y="88"/>
                      <a:pt x="269" y="111"/>
                      <a:pt x="269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 rot="5400000">
                <a:off x="218275" y="2047020"/>
                <a:ext cx="37800" cy="37800"/>
              </a:xfrm>
              <a:custGeom>
                <a:rect b="b" l="l" r="r" t="t"/>
                <a:pathLst>
                  <a:path extrusionOk="0" h="105" w="105">
                    <a:moveTo>
                      <a:pt x="105" y="53"/>
                    </a:moveTo>
                    <a:cubicBezTo>
                      <a:pt x="105" y="62"/>
                      <a:pt x="103" y="71"/>
                      <a:pt x="98" y="79"/>
                    </a:cubicBezTo>
                    <a:cubicBezTo>
                      <a:pt x="94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8" y="27"/>
                    </a:cubicBezTo>
                    <a:cubicBezTo>
                      <a:pt x="102" y="34"/>
                      <a:pt x="105" y="44"/>
                      <a:pt x="105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 rot="5400000">
                <a:off x="218275" y="1816980"/>
                <a:ext cx="37800" cy="37800"/>
              </a:xfrm>
              <a:custGeom>
                <a:rect b="b" l="l" r="r" t="t"/>
                <a:pathLst>
                  <a:path extrusionOk="0" h="105" w="105">
                    <a:moveTo>
                      <a:pt x="105" y="53"/>
                    </a:moveTo>
                    <a:cubicBezTo>
                      <a:pt x="105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5" y="44"/>
                      <a:pt x="105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 rot="5400000">
                <a:off x="218455" y="158676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 rot="5400000">
                <a:off x="218455" y="135672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 rot="5400000">
                <a:off x="218455" y="112668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 rot="5400000">
                <a:off x="218455" y="89664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 rot="5400000">
                <a:off x="218455" y="66660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 rot="5400000">
                <a:off x="218455" y="43656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 rot="5400000">
                <a:off x="218455" y="206520"/>
                <a:ext cx="37440" cy="37800"/>
              </a:xfrm>
              <a:custGeom>
                <a:rect b="b" l="l" r="r" t="t"/>
                <a:pathLst>
                  <a:path extrusionOk="0" h="105" w="104">
                    <a:moveTo>
                      <a:pt x="104" y="53"/>
                    </a:moveTo>
                    <a:cubicBezTo>
                      <a:pt x="104" y="62"/>
                      <a:pt x="102" y="71"/>
                      <a:pt x="97" y="79"/>
                    </a:cubicBezTo>
                    <a:cubicBezTo>
                      <a:pt x="93" y="87"/>
                      <a:pt x="86" y="93"/>
                      <a:pt x="78" y="98"/>
                    </a:cubicBezTo>
                    <a:cubicBezTo>
                      <a:pt x="70" y="103"/>
                      <a:pt x="61" y="105"/>
                      <a:pt x="52" y="105"/>
                    </a:cubicBezTo>
                    <a:cubicBezTo>
                      <a:pt x="43" y="105"/>
                      <a:pt x="34" y="103"/>
                      <a:pt x="26" y="98"/>
                    </a:cubicBezTo>
                    <a:cubicBezTo>
                      <a:pt x="18" y="93"/>
                      <a:pt x="12" y="87"/>
                      <a:pt x="7" y="79"/>
                    </a:cubicBezTo>
                    <a:cubicBezTo>
                      <a:pt x="3" y="71"/>
                      <a:pt x="0" y="62"/>
                      <a:pt x="0" y="53"/>
                    </a:cubicBezTo>
                    <a:cubicBezTo>
                      <a:pt x="0" y="44"/>
                      <a:pt x="2" y="34"/>
                      <a:pt x="7" y="27"/>
                    </a:cubicBezTo>
                    <a:cubicBezTo>
                      <a:pt x="11" y="19"/>
                      <a:pt x="18" y="12"/>
                      <a:pt x="26" y="7"/>
                    </a:cubicBezTo>
                    <a:cubicBezTo>
                      <a:pt x="34" y="3"/>
                      <a:pt x="43" y="0"/>
                      <a:pt x="52" y="0"/>
                    </a:cubicBezTo>
                    <a:cubicBezTo>
                      <a:pt x="61" y="0"/>
                      <a:pt x="70" y="3"/>
                      <a:pt x="78" y="7"/>
                    </a:cubicBezTo>
                    <a:cubicBezTo>
                      <a:pt x="86" y="12"/>
                      <a:pt x="93" y="19"/>
                      <a:pt x="97" y="27"/>
                    </a:cubicBezTo>
                    <a:cubicBezTo>
                      <a:pt x="102" y="34"/>
                      <a:pt x="104" y="44"/>
                      <a:pt x="104" y="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92" name="Google Shape;392;p6"/>
          <p:cNvGrpSpPr/>
          <p:nvPr/>
        </p:nvGrpSpPr>
        <p:grpSpPr>
          <a:xfrm>
            <a:off x="104211" y="207275"/>
            <a:ext cx="8837814" cy="4766860"/>
            <a:chOff x="104211" y="207275"/>
            <a:chExt cx="8837814" cy="4766860"/>
          </a:xfrm>
        </p:grpSpPr>
        <p:sp>
          <p:nvSpPr>
            <p:cNvPr id="393" name="Google Shape;393;p6"/>
            <p:cNvSpPr/>
            <p:nvPr/>
          </p:nvSpPr>
          <p:spPr>
            <a:xfrm flipH="1">
              <a:off x="8450925" y="207275"/>
              <a:ext cx="491100" cy="491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94" name="Google Shape;394;p6"/>
            <p:cNvSpPr/>
            <p:nvPr/>
          </p:nvSpPr>
          <p:spPr>
            <a:xfrm flipH="1">
              <a:off x="104211" y="4483035"/>
              <a:ext cx="491100" cy="491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95" name="Google Shape;395;p6"/>
            <p:cNvSpPr/>
            <p:nvPr/>
          </p:nvSpPr>
          <p:spPr>
            <a:xfrm flipH="1">
              <a:off x="256611" y="4635435"/>
              <a:ext cx="186300" cy="186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grpSp>
          <p:nvGrpSpPr>
            <p:cNvPr id="396" name="Google Shape;396;p6"/>
            <p:cNvGrpSpPr/>
            <p:nvPr/>
          </p:nvGrpSpPr>
          <p:grpSpPr>
            <a:xfrm flipH="1" rot="-5400000">
              <a:off x="7543635" y="-398001"/>
              <a:ext cx="75128" cy="1290105"/>
              <a:chOff x="2002320" y="1814040"/>
              <a:chExt cx="82440" cy="1415520"/>
            </a:xfrm>
          </p:grpSpPr>
          <p:sp>
            <p:nvSpPr>
              <p:cNvPr id="397" name="Google Shape;397;p6"/>
              <p:cNvSpPr/>
              <p:nvPr/>
            </p:nvSpPr>
            <p:spPr>
              <a:xfrm>
                <a:off x="2002320" y="181404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6"/>
              <p:cNvSpPr/>
              <p:nvPr/>
            </p:nvSpPr>
            <p:spPr>
              <a:xfrm>
                <a:off x="2002320" y="192492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6"/>
              <p:cNvSpPr/>
              <p:nvPr/>
            </p:nvSpPr>
            <p:spPr>
              <a:xfrm>
                <a:off x="2002320" y="203616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0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6"/>
              <p:cNvSpPr/>
              <p:nvPr/>
            </p:nvSpPr>
            <p:spPr>
              <a:xfrm>
                <a:off x="2002320" y="214740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6"/>
              <p:cNvSpPr/>
              <p:nvPr/>
            </p:nvSpPr>
            <p:spPr>
              <a:xfrm>
                <a:off x="2002320" y="225828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6"/>
              <p:cNvSpPr/>
              <p:nvPr/>
            </p:nvSpPr>
            <p:spPr>
              <a:xfrm>
                <a:off x="2002320" y="236952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0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6"/>
              <p:cNvSpPr/>
              <p:nvPr/>
            </p:nvSpPr>
            <p:spPr>
              <a:xfrm>
                <a:off x="2002320" y="248076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6"/>
              <p:cNvSpPr/>
              <p:nvPr/>
            </p:nvSpPr>
            <p:spPr>
              <a:xfrm>
                <a:off x="2002320" y="259164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6"/>
              <p:cNvSpPr/>
              <p:nvPr/>
            </p:nvSpPr>
            <p:spPr>
              <a:xfrm>
                <a:off x="2002320" y="270288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0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6"/>
              <p:cNvSpPr/>
              <p:nvPr/>
            </p:nvSpPr>
            <p:spPr>
              <a:xfrm>
                <a:off x="2002320" y="281376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6"/>
              <p:cNvSpPr/>
              <p:nvPr/>
            </p:nvSpPr>
            <p:spPr>
              <a:xfrm>
                <a:off x="2002320" y="292464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9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6"/>
              <p:cNvSpPr/>
              <p:nvPr/>
            </p:nvSpPr>
            <p:spPr>
              <a:xfrm>
                <a:off x="2002320" y="303588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6"/>
              <p:cNvSpPr/>
              <p:nvPr/>
            </p:nvSpPr>
            <p:spPr>
              <a:xfrm>
                <a:off x="2002320" y="3146760"/>
                <a:ext cx="82440" cy="82800"/>
              </a:xfrm>
              <a:custGeom>
                <a:rect b="b" l="l" r="r" t="t"/>
                <a:pathLst>
                  <a:path extrusionOk="0" h="230" w="229">
                    <a:moveTo>
                      <a:pt x="229" y="115"/>
                    </a:moveTo>
                    <a:cubicBezTo>
                      <a:pt x="229" y="178"/>
                      <a:pt x="178" y="230"/>
                      <a:pt x="115" y="230"/>
                    </a:cubicBezTo>
                    <a:cubicBezTo>
                      <a:pt x="52" y="230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"/>
          <p:cNvSpPr txBox="1"/>
          <p:nvPr>
            <p:ph type="title"/>
          </p:nvPr>
        </p:nvSpPr>
        <p:spPr>
          <a:xfrm>
            <a:off x="715100" y="644688"/>
            <a:ext cx="4009200" cy="10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2" name="Google Shape;412;p7"/>
          <p:cNvSpPr txBox="1"/>
          <p:nvPr>
            <p:ph idx="1" type="body"/>
          </p:nvPr>
        </p:nvSpPr>
        <p:spPr>
          <a:xfrm>
            <a:off x="715100" y="1792513"/>
            <a:ext cx="4009200" cy="27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13" name="Google Shape;413;p7"/>
          <p:cNvSpPr/>
          <p:nvPr>
            <p:ph idx="2" type="pic"/>
          </p:nvPr>
        </p:nvSpPr>
        <p:spPr>
          <a:xfrm>
            <a:off x="5250400" y="535000"/>
            <a:ext cx="3178500" cy="40689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414" name="Google Shape;414;p7"/>
          <p:cNvGrpSpPr/>
          <p:nvPr/>
        </p:nvGrpSpPr>
        <p:grpSpPr>
          <a:xfrm>
            <a:off x="-487444" y="238110"/>
            <a:ext cx="9416909" cy="5409770"/>
            <a:chOff x="-487444" y="238110"/>
            <a:chExt cx="9416909" cy="5409770"/>
          </a:xfrm>
        </p:grpSpPr>
        <p:grpSp>
          <p:nvGrpSpPr>
            <p:cNvPr id="415" name="Google Shape;415;p7"/>
            <p:cNvGrpSpPr/>
            <p:nvPr/>
          </p:nvGrpSpPr>
          <p:grpSpPr>
            <a:xfrm rot="10800000">
              <a:off x="8630242" y="238110"/>
              <a:ext cx="75128" cy="1290105"/>
              <a:chOff x="2002320" y="1814040"/>
              <a:chExt cx="82440" cy="1415520"/>
            </a:xfrm>
          </p:grpSpPr>
          <p:sp>
            <p:nvSpPr>
              <p:cNvPr id="416" name="Google Shape;416;p7"/>
              <p:cNvSpPr/>
              <p:nvPr/>
            </p:nvSpPr>
            <p:spPr>
              <a:xfrm>
                <a:off x="2002320" y="181404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7"/>
              <p:cNvSpPr/>
              <p:nvPr/>
            </p:nvSpPr>
            <p:spPr>
              <a:xfrm>
                <a:off x="2002320" y="192492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7"/>
              <p:cNvSpPr/>
              <p:nvPr/>
            </p:nvSpPr>
            <p:spPr>
              <a:xfrm>
                <a:off x="2002320" y="203616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0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7"/>
              <p:cNvSpPr/>
              <p:nvPr/>
            </p:nvSpPr>
            <p:spPr>
              <a:xfrm>
                <a:off x="2002320" y="214740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7"/>
              <p:cNvSpPr/>
              <p:nvPr/>
            </p:nvSpPr>
            <p:spPr>
              <a:xfrm>
                <a:off x="2002320" y="225828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7"/>
              <p:cNvSpPr/>
              <p:nvPr/>
            </p:nvSpPr>
            <p:spPr>
              <a:xfrm>
                <a:off x="2002320" y="236952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0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7"/>
              <p:cNvSpPr/>
              <p:nvPr/>
            </p:nvSpPr>
            <p:spPr>
              <a:xfrm>
                <a:off x="2002320" y="248076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7"/>
              <p:cNvSpPr/>
              <p:nvPr/>
            </p:nvSpPr>
            <p:spPr>
              <a:xfrm>
                <a:off x="2002320" y="259164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7"/>
              <p:cNvSpPr/>
              <p:nvPr/>
            </p:nvSpPr>
            <p:spPr>
              <a:xfrm>
                <a:off x="2002320" y="270288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0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7"/>
              <p:cNvSpPr/>
              <p:nvPr/>
            </p:nvSpPr>
            <p:spPr>
              <a:xfrm>
                <a:off x="2002320" y="281376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7"/>
              <p:cNvSpPr/>
              <p:nvPr/>
            </p:nvSpPr>
            <p:spPr>
              <a:xfrm>
                <a:off x="2002320" y="292464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9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7"/>
              <p:cNvSpPr/>
              <p:nvPr/>
            </p:nvSpPr>
            <p:spPr>
              <a:xfrm>
                <a:off x="2002320" y="303588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7"/>
              <p:cNvSpPr/>
              <p:nvPr/>
            </p:nvSpPr>
            <p:spPr>
              <a:xfrm>
                <a:off x="2002320" y="3146760"/>
                <a:ext cx="82440" cy="82800"/>
              </a:xfrm>
              <a:custGeom>
                <a:rect b="b" l="l" r="r" t="t"/>
                <a:pathLst>
                  <a:path extrusionOk="0" h="230" w="229">
                    <a:moveTo>
                      <a:pt x="229" y="115"/>
                    </a:moveTo>
                    <a:cubicBezTo>
                      <a:pt x="229" y="178"/>
                      <a:pt x="178" y="230"/>
                      <a:pt x="115" y="230"/>
                    </a:cubicBezTo>
                    <a:cubicBezTo>
                      <a:pt x="52" y="230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9" name="Google Shape;429;p7"/>
            <p:cNvGrpSpPr/>
            <p:nvPr/>
          </p:nvGrpSpPr>
          <p:grpSpPr>
            <a:xfrm rot="-5400000">
              <a:off x="7942345" y="1151367"/>
              <a:ext cx="1878120" cy="96120"/>
              <a:chOff x="2794680" y="4579560"/>
              <a:chExt cx="1878120" cy="96120"/>
            </a:xfrm>
          </p:grpSpPr>
          <p:sp>
            <p:nvSpPr>
              <p:cNvPr id="430" name="Google Shape;430;p7"/>
              <p:cNvSpPr/>
              <p:nvPr/>
            </p:nvSpPr>
            <p:spPr>
              <a:xfrm>
                <a:off x="3610080" y="4579560"/>
                <a:ext cx="95760" cy="96120"/>
              </a:xfrm>
              <a:custGeom>
                <a:rect b="b" l="l" r="r" t="t"/>
                <a:pathLst>
                  <a:path extrusionOk="0" h="267" w="266">
                    <a:moveTo>
                      <a:pt x="266" y="133"/>
                    </a:moveTo>
                    <a:cubicBezTo>
                      <a:pt x="266" y="207"/>
                      <a:pt x="207" y="267"/>
                      <a:pt x="133" y="267"/>
                    </a:cubicBezTo>
                    <a:cubicBezTo>
                      <a:pt x="59" y="267"/>
                      <a:pt x="0" y="207"/>
                      <a:pt x="0" y="133"/>
                    </a:cubicBezTo>
                    <a:cubicBezTo>
                      <a:pt x="0" y="59"/>
                      <a:pt x="59" y="0"/>
                      <a:pt x="133" y="0"/>
                    </a:cubicBezTo>
                    <a:cubicBezTo>
                      <a:pt x="207" y="0"/>
                      <a:pt x="266" y="59"/>
                      <a:pt x="266" y="1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7"/>
              <p:cNvSpPr/>
              <p:nvPr/>
            </p:nvSpPr>
            <p:spPr>
              <a:xfrm>
                <a:off x="3461040" y="4583520"/>
                <a:ext cx="87840" cy="87840"/>
              </a:xfrm>
              <a:custGeom>
                <a:rect b="b" l="l" r="r" t="t"/>
                <a:pathLst>
                  <a:path extrusionOk="0" h="244" w="244">
                    <a:moveTo>
                      <a:pt x="244" y="122"/>
                    </a:moveTo>
                    <a:cubicBezTo>
                      <a:pt x="244" y="190"/>
                      <a:pt x="189" y="244"/>
                      <a:pt x="122" y="244"/>
                    </a:cubicBezTo>
                    <a:cubicBezTo>
                      <a:pt x="54" y="244"/>
                      <a:pt x="0" y="190"/>
                      <a:pt x="0" y="122"/>
                    </a:cubicBezTo>
                    <a:cubicBezTo>
                      <a:pt x="0" y="55"/>
                      <a:pt x="54" y="0"/>
                      <a:pt x="122" y="0"/>
                    </a:cubicBezTo>
                    <a:cubicBezTo>
                      <a:pt x="189" y="0"/>
                      <a:pt x="244" y="55"/>
                      <a:pt x="244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7"/>
              <p:cNvSpPr/>
              <p:nvPr/>
            </p:nvSpPr>
            <p:spPr>
              <a:xfrm>
                <a:off x="3317400" y="4587840"/>
                <a:ext cx="79560" cy="79560"/>
              </a:xfrm>
              <a:custGeom>
                <a:rect b="b" l="l" r="r" t="t"/>
                <a:pathLst>
                  <a:path extrusionOk="0" h="221" w="221">
                    <a:moveTo>
                      <a:pt x="221" y="110"/>
                    </a:moveTo>
                    <a:cubicBezTo>
                      <a:pt x="221" y="171"/>
                      <a:pt x="172" y="221"/>
                      <a:pt x="111" y="221"/>
                    </a:cubicBezTo>
                    <a:cubicBezTo>
                      <a:pt x="50" y="221"/>
                      <a:pt x="0" y="171"/>
                      <a:pt x="0" y="110"/>
                    </a:cubicBezTo>
                    <a:cubicBezTo>
                      <a:pt x="0" y="49"/>
                      <a:pt x="50" y="0"/>
                      <a:pt x="111" y="0"/>
                    </a:cubicBezTo>
                    <a:cubicBezTo>
                      <a:pt x="172" y="0"/>
                      <a:pt x="221" y="49"/>
                      <a:pt x="221" y="1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7"/>
              <p:cNvSpPr/>
              <p:nvPr/>
            </p:nvSpPr>
            <p:spPr>
              <a:xfrm>
                <a:off x="3230280" y="459180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199" y="99"/>
                    </a:moveTo>
                    <a:cubicBezTo>
                      <a:pt x="199" y="154"/>
                      <a:pt x="154" y="199"/>
                      <a:pt x="99" y="199"/>
                    </a:cubicBezTo>
                    <a:cubicBezTo>
                      <a:pt x="44" y="199"/>
                      <a:pt x="0" y="154"/>
                      <a:pt x="0" y="99"/>
                    </a:cubicBezTo>
                    <a:cubicBezTo>
                      <a:pt x="0" y="44"/>
                      <a:pt x="44" y="0"/>
                      <a:pt x="99" y="0"/>
                    </a:cubicBezTo>
                    <a:cubicBezTo>
                      <a:pt x="154" y="0"/>
                      <a:pt x="199" y="44"/>
                      <a:pt x="199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7"/>
              <p:cNvSpPr/>
              <p:nvPr/>
            </p:nvSpPr>
            <p:spPr>
              <a:xfrm>
                <a:off x="3143160" y="4595760"/>
                <a:ext cx="63360" cy="63360"/>
              </a:xfrm>
              <a:custGeom>
                <a:rect b="b" l="l" r="r" t="t"/>
                <a:pathLst>
                  <a:path extrusionOk="0" h="176" w="176">
                    <a:moveTo>
                      <a:pt x="176" y="88"/>
                    </a:moveTo>
                    <a:cubicBezTo>
                      <a:pt x="176" y="137"/>
                      <a:pt x="136" y="176"/>
                      <a:pt x="88" y="176"/>
                    </a:cubicBezTo>
                    <a:cubicBezTo>
                      <a:pt x="39" y="176"/>
                      <a:pt x="0" y="137"/>
                      <a:pt x="0" y="88"/>
                    </a:cubicBezTo>
                    <a:cubicBezTo>
                      <a:pt x="0" y="40"/>
                      <a:pt x="39" y="0"/>
                      <a:pt x="88" y="0"/>
                    </a:cubicBezTo>
                    <a:cubicBezTo>
                      <a:pt x="136" y="0"/>
                      <a:pt x="176" y="40"/>
                      <a:pt x="176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350" lIns="90000" spcFirstLastPara="1" rIns="90000" wrap="square" tIns="18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7"/>
              <p:cNvSpPr/>
              <p:nvPr/>
            </p:nvSpPr>
            <p:spPr>
              <a:xfrm>
                <a:off x="3056040" y="459972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154" y="77"/>
                    </a:moveTo>
                    <a:cubicBezTo>
                      <a:pt x="154" y="120"/>
                      <a:pt x="120" y="154"/>
                      <a:pt x="77" y="154"/>
                    </a:cubicBezTo>
                    <a:cubicBezTo>
                      <a:pt x="34" y="154"/>
                      <a:pt x="0" y="120"/>
                      <a:pt x="0" y="77"/>
                    </a:cubicBezTo>
                    <a:cubicBezTo>
                      <a:pt x="0" y="35"/>
                      <a:pt x="34" y="0"/>
                      <a:pt x="77" y="0"/>
                    </a:cubicBezTo>
                    <a:cubicBezTo>
                      <a:pt x="120" y="0"/>
                      <a:pt x="154" y="35"/>
                      <a:pt x="154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7"/>
              <p:cNvSpPr/>
              <p:nvPr/>
            </p:nvSpPr>
            <p:spPr>
              <a:xfrm>
                <a:off x="2968920" y="4604040"/>
                <a:ext cx="47160" cy="47160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102"/>
                      <a:pt x="102" y="131"/>
                      <a:pt x="66" y="131"/>
                    </a:cubicBezTo>
                    <a:cubicBezTo>
                      <a:pt x="30" y="131"/>
                      <a:pt x="0" y="102"/>
                      <a:pt x="0" y="65"/>
                    </a:cubicBezTo>
                    <a:cubicBezTo>
                      <a:pt x="0" y="29"/>
                      <a:pt x="30" y="0"/>
                      <a:pt x="66" y="0"/>
                    </a:cubicBezTo>
                    <a:cubicBezTo>
                      <a:pt x="102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7"/>
              <p:cNvSpPr/>
              <p:nvPr/>
            </p:nvSpPr>
            <p:spPr>
              <a:xfrm>
                <a:off x="2881800" y="4608000"/>
                <a:ext cx="39240" cy="39240"/>
              </a:xfrm>
              <a:custGeom>
                <a:rect b="b" l="l" r="r" t="t"/>
                <a:pathLst>
                  <a:path extrusionOk="0" h="109" w="109">
                    <a:moveTo>
                      <a:pt x="109" y="54"/>
                    </a:moveTo>
                    <a:cubicBezTo>
                      <a:pt x="109" y="84"/>
                      <a:pt x="85" y="109"/>
                      <a:pt x="55" y="109"/>
                    </a:cubicBezTo>
                    <a:cubicBezTo>
                      <a:pt x="24" y="109"/>
                      <a:pt x="0" y="84"/>
                      <a:pt x="0" y="54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5" y="0"/>
                      <a:pt x="109" y="24"/>
                      <a:pt x="109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7"/>
              <p:cNvSpPr/>
              <p:nvPr/>
            </p:nvSpPr>
            <p:spPr>
              <a:xfrm>
                <a:off x="2794680" y="4611960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87" y="43"/>
                    </a:moveTo>
                    <a:cubicBezTo>
                      <a:pt x="87" y="67"/>
                      <a:pt x="66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7" y="19"/>
                      <a:pt x="87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7"/>
              <p:cNvSpPr/>
              <p:nvPr/>
            </p:nvSpPr>
            <p:spPr>
              <a:xfrm>
                <a:off x="3761280" y="4579560"/>
                <a:ext cx="96120" cy="96120"/>
              </a:xfrm>
              <a:custGeom>
                <a:rect b="b" l="l" r="r" t="t"/>
                <a:pathLst>
                  <a:path extrusionOk="0" h="267" w="267">
                    <a:moveTo>
                      <a:pt x="0" y="133"/>
                    </a:move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7" y="59"/>
                      <a:pt x="267" y="133"/>
                    </a:cubicBezTo>
                    <a:cubicBezTo>
                      <a:pt x="267" y="207"/>
                      <a:pt x="207" y="267"/>
                      <a:pt x="134" y="267"/>
                    </a:cubicBezTo>
                    <a:cubicBezTo>
                      <a:pt x="60" y="267"/>
                      <a:pt x="0" y="207"/>
                      <a:pt x="0" y="1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7"/>
              <p:cNvSpPr/>
              <p:nvPr/>
            </p:nvSpPr>
            <p:spPr>
              <a:xfrm>
                <a:off x="3918960" y="4583520"/>
                <a:ext cx="87480" cy="87840"/>
              </a:xfrm>
              <a:custGeom>
                <a:rect b="b" l="l" r="r" t="t"/>
                <a:pathLst>
                  <a:path extrusionOk="0" h="244" w="243">
                    <a:moveTo>
                      <a:pt x="0" y="122"/>
                    </a:moveTo>
                    <a:cubicBezTo>
                      <a:pt x="0" y="55"/>
                      <a:pt x="54" y="0"/>
                      <a:pt x="122" y="0"/>
                    </a:cubicBezTo>
                    <a:cubicBezTo>
                      <a:pt x="189" y="0"/>
                      <a:pt x="243" y="55"/>
                      <a:pt x="243" y="122"/>
                    </a:cubicBezTo>
                    <a:cubicBezTo>
                      <a:pt x="243" y="190"/>
                      <a:pt x="189" y="244"/>
                      <a:pt x="122" y="244"/>
                    </a:cubicBezTo>
                    <a:cubicBezTo>
                      <a:pt x="54" y="244"/>
                      <a:pt x="0" y="190"/>
                      <a:pt x="0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7"/>
              <p:cNvSpPr/>
              <p:nvPr/>
            </p:nvSpPr>
            <p:spPr>
              <a:xfrm>
                <a:off x="4070160" y="4587840"/>
                <a:ext cx="79920" cy="79560"/>
              </a:xfrm>
              <a:custGeom>
                <a:rect b="b" l="l" r="r" t="t"/>
                <a:pathLst>
                  <a:path extrusionOk="0" h="221" w="222">
                    <a:moveTo>
                      <a:pt x="0" y="110"/>
                    </a:moveTo>
                    <a:cubicBezTo>
                      <a:pt x="0" y="49"/>
                      <a:pt x="50" y="0"/>
                      <a:pt x="111" y="0"/>
                    </a:cubicBezTo>
                    <a:cubicBezTo>
                      <a:pt x="172" y="0"/>
                      <a:pt x="222" y="49"/>
                      <a:pt x="222" y="110"/>
                    </a:cubicBezTo>
                    <a:cubicBezTo>
                      <a:pt x="222" y="171"/>
                      <a:pt x="172" y="221"/>
                      <a:pt x="111" y="221"/>
                    </a:cubicBezTo>
                    <a:cubicBezTo>
                      <a:pt x="50" y="221"/>
                      <a:pt x="0" y="171"/>
                      <a:pt x="0" y="1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7"/>
              <p:cNvSpPr/>
              <p:nvPr/>
            </p:nvSpPr>
            <p:spPr>
              <a:xfrm>
                <a:off x="4165560" y="459180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0" y="99"/>
                    </a:moveTo>
                    <a:cubicBezTo>
                      <a:pt x="0" y="44"/>
                      <a:pt x="44" y="0"/>
                      <a:pt x="100" y="0"/>
                    </a:cubicBezTo>
                    <a:cubicBezTo>
                      <a:pt x="155" y="0"/>
                      <a:pt x="199" y="44"/>
                      <a:pt x="199" y="99"/>
                    </a:cubicBezTo>
                    <a:cubicBezTo>
                      <a:pt x="199" y="154"/>
                      <a:pt x="155" y="199"/>
                      <a:pt x="100" y="199"/>
                    </a:cubicBezTo>
                    <a:cubicBezTo>
                      <a:pt x="44" y="199"/>
                      <a:pt x="0" y="154"/>
                      <a:pt x="0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7"/>
              <p:cNvSpPr/>
              <p:nvPr/>
            </p:nvSpPr>
            <p:spPr>
              <a:xfrm>
                <a:off x="4260960" y="4595760"/>
                <a:ext cx="63360" cy="63360"/>
              </a:xfrm>
              <a:custGeom>
                <a:rect b="b" l="l" r="r" t="t"/>
                <a:pathLst>
                  <a:path extrusionOk="0" h="176" w="176">
                    <a:moveTo>
                      <a:pt x="0" y="88"/>
                    </a:moveTo>
                    <a:cubicBezTo>
                      <a:pt x="0" y="40"/>
                      <a:pt x="39" y="0"/>
                      <a:pt x="88" y="0"/>
                    </a:cubicBezTo>
                    <a:cubicBezTo>
                      <a:pt x="136" y="0"/>
                      <a:pt x="176" y="40"/>
                      <a:pt x="176" y="88"/>
                    </a:cubicBezTo>
                    <a:cubicBezTo>
                      <a:pt x="176" y="137"/>
                      <a:pt x="136" y="176"/>
                      <a:pt x="88" y="176"/>
                    </a:cubicBezTo>
                    <a:cubicBezTo>
                      <a:pt x="39" y="176"/>
                      <a:pt x="0" y="137"/>
                      <a:pt x="0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350" lIns="90000" spcFirstLastPara="1" rIns="90000" wrap="square" tIns="18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7"/>
              <p:cNvSpPr/>
              <p:nvPr/>
            </p:nvSpPr>
            <p:spPr>
              <a:xfrm>
                <a:off x="4356000" y="459972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0" y="77"/>
                    </a:moveTo>
                    <a:cubicBezTo>
                      <a:pt x="0" y="35"/>
                      <a:pt x="34" y="0"/>
                      <a:pt x="77" y="0"/>
                    </a:cubicBezTo>
                    <a:cubicBezTo>
                      <a:pt x="120" y="0"/>
                      <a:pt x="154" y="35"/>
                      <a:pt x="154" y="77"/>
                    </a:cubicBezTo>
                    <a:cubicBezTo>
                      <a:pt x="154" y="120"/>
                      <a:pt x="120" y="154"/>
                      <a:pt x="77" y="154"/>
                    </a:cubicBezTo>
                    <a:cubicBezTo>
                      <a:pt x="34" y="154"/>
                      <a:pt x="0" y="120"/>
                      <a:pt x="0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7"/>
              <p:cNvSpPr/>
              <p:nvPr/>
            </p:nvSpPr>
            <p:spPr>
              <a:xfrm>
                <a:off x="4451040" y="4604040"/>
                <a:ext cx="47520" cy="47160"/>
              </a:xfrm>
              <a:custGeom>
                <a:rect b="b" l="l" r="r" t="t"/>
                <a:pathLst>
                  <a:path extrusionOk="0" h="131" w="132">
                    <a:moveTo>
                      <a:pt x="0" y="65"/>
                    </a:moveTo>
                    <a:cubicBezTo>
                      <a:pt x="0" y="29"/>
                      <a:pt x="30" y="0"/>
                      <a:pt x="66" y="0"/>
                    </a:cubicBezTo>
                    <a:cubicBezTo>
                      <a:pt x="102" y="0"/>
                      <a:pt x="132" y="29"/>
                      <a:pt x="132" y="65"/>
                    </a:cubicBezTo>
                    <a:cubicBezTo>
                      <a:pt x="132" y="102"/>
                      <a:pt x="102" y="131"/>
                      <a:pt x="66" y="131"/>
                    </a:cubicBezTo>
                    <a:cubicBezTo>
                      <a:pt x="30" y="131"/>
                      <a:pt x="0" y="102"/>
                      <a:pt x="0" y="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7"/>
              <p:cNvSpPr/>
              <p:nvPr/>
            </p:nvSpPr>
            <p:spPr>
              <a:xfrm>
                <a:off x="4546440" y="4608000"/>
                <a:ext cx="39240" cy="39240"/>
              </a:xfrm>
              <a:custGeom>
                <a:rect b="b" l="l" r="r" t="t"/>
                <a:pathLst>
                  <a:path extrusionOk="0" h="109" w="109">
                    <a:moveTo>
                      <a:pt x="0" y="54"/>
                    </a:moveTo>
                    <a:cubicBezTo>
                      <a:pt x="0" y="24"/>
                      <a:pt x="24" y="0"/>
                      <a:pt x="54" y="0"/>
                    </a:cubicBezTo>
                    <a:cubicBezTo>
                      <a:pt x="84" y="0"/>
                      <a:pt x="109" y="24"/>
                      <a:pt x="109" y="54"/>
                    </a:cubicBezTo>
                    <a:cubicBezTo>
                      <a:pt x="109" y="84"/>
                      <a:pt x="84" y="109"/>
                      <a:pt x="54" y="109"/>
                    </a:cubicBezTo>
                    <a:cubicBezTo>
                      <a:pt x="24" y="109"/>
                      <a:pt x="0" y="84"/>
                      <a:pt x="0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7"/>
              <p:cNvSpPr/>
              <p:nvPr/>
            </p:nvSpPr>
            <p:spPr>
              <a:xfrm>
                <a:off x="4641480" y="4611960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0" y="43"/>
                    </a:move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7" y="19"/>
                      <a:pt x="87" y="43"/>
                    </a:cubicBezTo>
                    <a:cubicBezTo>
                      <a:pt x="87" y="67"/>
                      <a:pt x="66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7"/>
            <p:cNvGrpSpPr/>
            <p:nvPr/>
          </p:nvGrpSpPr>
          <p:grpSpPr>
            <a:xfrm>
              <a:off x="-487444" y="4256492"/>
              <a:ext cx="1384219" cy="1391388"/>
              <a:chOff x="-641663" y="4101514"/>
              <a:chExt cx="1640459" cy="1648954"/>
            </a:xfrm>
          </p:grpSpPr>
          <p:grpSp>
            <p:nvGrpSpPr>
              <p:cNvPr id="449" name="Google Shape;449;p7"/>
              <p:cNvGrpSpPr/>
              <p:nvPr/>
            </p:nvGrpSpPr>
            <p:grpSpPr>
              <a:xfrm>
                <a:off x="-641663" y="4101514"/>
                <a:ext cx="1640459" cy="1648954"/>
                <a:chOff x="5120955" y="1803155"/>
                <a:chExt cx="1529280" cy="1537200"/>
              </a:xfrm>
            </p:grpSpPr>
            <p:sp>
              <p:nvSpPr>
                <p:cNvPr id="450" name="Google Shape;450;p7"/>
                <p:cNvSpPr/>
                <p:nvPr/>
              </p:nvSpPr>
              <p:spPr>
                <a:xfrm>
                  <a:off x="5854995" y="180315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171" y="85"/>
                      </a:moveTo>
                      <a:cubicBezTo>
                        <a:pt x="171" y="132"/>
                        <a:pt x="132" y="170"/>
                        <a:pt x="85" y="170"/>
                      </a:cubicBezTo>
                      <a:cubicBezTo>
                        <a:pt x="37" y="170"/>
                        <a:pt x="0" y="132"/>
                        <a:pt x="0" y="85"/>
                      </a:cubicBezTo>
                      <a:cubicBezTo>
                        <a:pt x="0" y="38"/>
                        <a:pt x="37" y="0"/>
                        <a:pt x="85" y="0"/>
                      </a:cubicBezTo>
                      <a:cubicBezTo>
                        <a:pt x="132" y="0"/>
                        <a:pt x="171" y="38"/>
                        <a:pt x="171" y="8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1" name="Google Shape;451;p7"/>
                <p:cNvSpPr/>
                <p:nvPr/>
              </p:nvSpPr>
              <p:spPr>
                <a:xfrm>
                  <a:off x="5701635" y="181935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169" y="67"/>
                      </a:moveTo>
                      <a:cubicBezTo>
                        <a:pt x="179" y="113"/>
                        <a:pt x="149" y="158"/>
                        <a:pt x="103" y="168"/>
                      </a:cubicBezTo>
                      <a:cubicBezTo>
                        <a:pt x="57" y="178"/>
                        <a:pt x="12" y="149"/>
                        <a:pt x="2" y="103"/>
                      </a:cubicBezTo>
                      <a:cubicBezTo>
                        <a:pt x="-8" y="57"/>
                        <a:pt x="22" y="11"/>
                        <a:pt x="68" y="1"/>
                      </a:cubicBezTo>
                      <a:cubicBezTo>
                        <a:pt x="114" y="-8"/>
                        <a:pt x="159" y="21"/>
                        <a:pt x="169" y="6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2" name="Google Shape;452;p7"/>
                <p:cNvSpPr/>
                <p:nvPr/>
              </p:nvSpPr>
              <p:spPr>
                <a:xfrm>
                  <a:off x="5554755" y="186687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164" y="50"/>
                      </a:moveTo>
                      <a:cubicBezTo>
                        <a:pt x="183" y="93"/>
                        <a:pt x="163" y="144"/>
                        <a:pt x="121" y="163"/>
                      </a:cubicBezTo>
                      <a:cubicBezTo>
                        <a:pt x="77" y="182"/>
                        <a:pt x="27" y="163"/>
                        <a:pt x="8" y="120"/>
                      </a:cubicBezTo>
                      <a:cubicBezTo>
                        <a:pt x="-11" y="77"/>
                        <a:pt x="8" y="26"/>
                        <a:pt x="51" y="7"/>
                      </a:cubicBezTo>
                      <a:cubicBezTo>
                        <a:pt x="94" y="-12"/>
                        <a:pt x="145" y="7"/>
                        <a:pt x="164" y="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3" name="Google Shape;453;p7"/>
                <p:cNvSpPr/>
                <p:nvPr/>
              </p:nvSpPr>
              <p:spPr>
                <a:xfrm>
                  <a:off x="5421195" y="194391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155" y="35"/>
                      </a:moveTo>
                      <a:cubicBezTo>
                        <a:pt x="183" y="73"/>
                        <a:pt x="174" y="127"/>
                        <a:pt x="136" y="154"/>
                      </a:cubicBezTo>
                      <a:cubicBezTo>
                        <a:pt x="98" y="182"/>
                        <a:pt x="45" y="174"/>
                        <a:pt x="17" y="135"/>
                      </a:cubicBezTo>
                      <a:cubicBezTo>
                        <a:pt x="-11" y="97"/>
                        <a:pt x="-2" y="44"/>
                        <a:pt x="36" y="16"/>
                      </a:cubicBezTo>
                      <a:cubicBezTo>
                        <a:pt x="74" y="-11"/>
                        <a:pt x="127" y="-3"/>
                        <a:pt x="155" y="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4" name="Google Shape;454;p7"/>
                <p:cNvSpPr/>
                <p:nvPr/>
              </p:nvSpPr>
              <p:spPr>
                <a:xfrm>
                  <a:off x="5306715" y="204723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142" y="22"/>
                      </a:moveTo>
                      <a:cubicBezTo>
                        <a:pt x="177" y="53"/>
                        <a:pt x="180" y="107"/>
                        <a:pt x="149" y="142"/>
                      </a:cubicBezTo>
                      <a:cubicBezTo>
                        <a:pt x="117" y="177"/>
                        <a:pt x="63" y="180"/>
                        <a:pt x="28" y="148"/>
                      </a:cubicBezTo>
                      <a:cubicBezTo>
                        <a:pt x="-7" y="117"/>
                        <a:pt x="-9" y="63"/>
                        <a:pt x="22" y="28"/>
                      </a:cubicBezTo>
                      <a:cubicBezTo>
                        <a:pt x="53" y="-7"/>
                        <a:pt x="107" y="-10"/>
                        <a:pt x="142" y="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5" name="Google Shape;455;p7"/>
                <p:cNvSpPr/>
                <p:nvPr/>
              </p:nvSpPr>
              <p:spPr>
                <a:xfrm>
                  <a:off x="5215995" y="217215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128" y="11"/>
                      </a:moveTo>
                      <a:cubicBezTo>
                        <a:pt x="169" y="34"/>
                        <a:pt x="183" y="87"/>
                        <a:pt x="159" y="127"/>
                      </a:cubicBezTo>
                      <a:cubicBezTo>
                        <a:pt x="136" y="168"/>
                        <a:pt x="84" y="182"/>
                        <a:pt x="43" y="159"/>
                      </a:cubicBezTo>
                      <a:cubicBezTo>
                        <a:pt x="2" y="135"/>
                        <a:pt x="-12" y="83"/>
                        <a:pt x="12" y="42"/>
                      </a:cubicBezTo>
                      <a:cubicBezTo>
                        <a:pt x="35" y="1"/>
                        <a:pt x="87" y="-12"/>
                        <a:pt x="128" y="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6" name="Google Shape;456;p7"/>
                <p:cNvSpPr/>
                <p:nvPr/>
              </p:nvSpPr>
              <p:spPr>
                <a:xfrm>
                  <a:off x="5153355" y="231291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111" y="4"/>
                      </a:moveTo>
                      <a:cubicBezTo>
                        <a:pt x="156" y="19"/>
                        <a:pt x="181" y="67"/>
                        <a:pt x="166" y="112"/>
                      </a:cubicBezTo>
                      <a:cubicBezTo>
                        <a:pt x="151" y="156"/>
                        <a:pt x="104" y="181"/>
                        <a:pt x="59" y="166"/>
                      </a:cubicBezTo>
                      <a:cubicBezTo>
                        <a:pt x="14" y="152"/>
                        <a:pt x="-10" y="104"/>
                        <a:pt x="4" y="59"/>
                      </a:cubicBezTo>
                      <a:cubicBezTo>
                        <a:pt x="19" y="14"/>
                        <a:pt x="67" y="-10"/>
                        <a:pt x="111" y="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7" name="Google Shape;457;p7"/>
                <p:cNvSpPr/>
                <p:nvPr/>
              </p:nvSpPr>
              <p:spPr>
                <a:xfrm>
                  <a:off x="5120955" y="246411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95" y="0"/>
                      </a:moveTo>
                      <a:cubicBezTo>
                        <a:pt x="142" y="5"/>
                        <a:pt x="176" y="46"/>
                        <a:pt x="171" y="93"/>
                      </a:cubicBezTo>
                      <a:cubicBezTo>
                        <a:pt x="166" y="140"/>
                        <a:pt x="124" y="174"/>
                        <a:pt x="77" y="169"/>
                      </a:cubicBezTo>
                      <a:cubicBezTo>
                        <a:pt x="30" y="164"/>
                        <a:pt x="-4" y="122"/>
                        <a:pt x="1" y="75"/>
                      </a:cubicBezTo>
                      <a:cubicBezTo>
                        <a:pt x="6" y="29"/>
                        <a:pt x="48" y="-5"/>
                        <a:pt x="9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8" name="Google Shape;458;p7"/>
                <p:cNvSpPr/>
                <p:nvPr/>
              </p:nvSpPr>
              <p:spPr>
                <a:xfrm>
                  <a:off x="5120955" y="261819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77" y="0"/>
                      </a:moveTo>
                      <a:cubicBezTo>
                        <a:pt x="124" y="-5"/>
                        <a:pt x="166" y="29"/>
                        <a:pt x="171" y="76"/>
                      </a:cubicBezTo>
                      <a:cubicBezTo>
                        <a:pt x="176" y="123"/>
                        <a:pt x="142" y="165"/>
                        <a:pt x="95" y="170"/>
                      </a:cubicBezTo>
                      <a:cubicBezTo>
                        <a:pt x="48" y="175"/>
                        <a:pt x="6" y="140"/>
                        <a:pt x="1" y="94"/>
                      </a:cubicBezTo>
                      <a:cubicBezTo>
                        <a:pt x="-4" y="47"/>
                        <a:pt x="30" y="5"/>
                        <a:pt x="7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" name="Google Shape;459;p7"/>
                <p:cNvSpPr/>
                <p:nvPr/>
              </p:nvSpPr>
              <p:spPr>
                <a:xfrm>
                  <a:off x="5153355" y="276903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59" y="4"/>
                      </a:moveTo>
                      <a:cubicBezTo>
                        <a:pt x="104" y="-11"/>
                        <a:pt x="152" y="14"/>
                        <a:pt x="166" y="59"/>
                      </a:cubicBezTo>
                      <a:cubicBezTo>
                        <a:pt x="181" y="104"/>
                        <a:pt x="156" y="152"/>
                        <a:pt x="112" y="166"/>
                      </a:cubicBezTo>
                      <a:cubicBezTo>
                        <a:pt x="67" y="181"/>
                        <a:pt x="19" y="156"/>
                        <a:pt x="4" y="111"/>
                      </a:cubicBezTo>
                      <a:cubicBezTo>
                        <a:pt x="-10" y="66"/>
                        <a:pt x="14" y="18"/>
                        <a:pt x="59" y="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0" name="Google Shape;460;p7"/>
                <p:cNvSpPr/>
                <p:nvPr/>
              </p:nvSpPr>
              <p:spPr>
                <a:xfrm>
                  <a:off x="5215995" y="290979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43" y="12"/>
                      </a:moveTo>
                      <a:cubicBezTo>
                        <a:pt x="84" y="-12"/>
                        <a:pt x="136" y="2"/>
                        <a:pt x="159" y="43"/>
                      </a:cubicBezTo>
                      <a:cubicBezTo>
                        <a:pt x="183" y="84"/>
                        <a:pt x="169" y="136"/>
                        <a:pt x="128" y="159"/>
                      </a:cubicBezTo>
                      <a:cubicBezTo>
                        <a:pt x="87" y="183"/>
                        <a:pt x="35" y="169"/>
                        <a:pt x="12" y="128"/>
                      </a:cubicBezTo>
                      <a:cubicBezTo>
                        <a:pt x="-12" y="87"/>
                        <a:pt x="2" y="35"/>
                        <a:pt x="43" y="1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1" name="Google Shape;461;p7"/>
                <p:cNvSpPr/>
                <p:nvPr/>
              </p:nvSpPr>
              <p:spPr>
                <a:xfrm>
                  <a:off x="5306715" y="303471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28" y="22"/>
                      </a:moveTo>
                      <a:cubicBezTo>
                        <a:pt x="63" y="-10"/>
                        <a:pt x="117" y="-7"/>
                        <a:pt x="149" y="28"/>
                      </a:cubicBezTo>
                      <a:cubicBezTo>
                        <a:pt x="180" y="63"/>
                        <a:pt x="177" y="117"/>
                        <a:pt x="142" y="148"/>
                      </a:cubicBezTo>
                      <a:cubicBezTo>
                        <a:pt x="107" y="180"/>
                        <a:pt x="54" y="177"/>
                        <a:pt x="22" y="142"/>
                      </a:cubicBezTo>
                      <a:cubicBezTo>
                        <a:pt x="-9" y="107"/>
                        <a:pt x="-7" y="53"/>
                        <a:pt x="28" y="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2" name="Google Shape;462;p7"/>
                <p:cNvSpPr/>
                <p:nvPr/>
              </p:nvSpPr>
              <p:spPr>
                <a:xfrm>
                  <a:off x="5421195" y="313803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17" y="35"/>
                      </a:moveTo>
                      <a:cubicBezTo>
                        <a:pt x="44" y="-3"/>
                        <a:pt x="98" y="-12"/>
                        <a:pt x="136" y="16"/>
                      </a:cubicBezTo>
                      <a:cubicBezTo>
                        <a:pt x="174" y="43"/>
                        <a:pt x="182" y="97"/>
                        <a:pt x="155" y="135"/>
                      </a:cubicBezTo>
                      <a:cubicBezTo>
                        <a:pt x="127" y="173"/>
                        <a:pt x="74" y="181"/>
                        <a:pt x="36" y="154"/>
                      </a:cubicBezTo>
                      <a:cubicBezTo>
                        <a:pt x="-3" y="126"/>
                        <a:pt x="-11" y="73"/>
                        <a:pt x="17" y="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3" name="Google Shape;463;p7"/>
                <p:cNvSpPr/>
                <p:nvPr/>
              </p:nvSpPr>
              <p:spPr>
                <a:xfrm>
                  <a:off x="5554755" y="321507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8" y="50"/>
                      </a:moveTo>
                      <a:cubicBezTo>
                        <a:pt x="27" y="7"/>
                        <a:pt x="77" y="-12"/>
                        <a:pt x="120" y="7"/>
                      </a:cubicBezTo>
                      <a:cubicBezTo>
                        <a:pt x="163" y="26"/>
                        <a:pt x="183" y="77"/>
                        <a:pt x="163" y="120"/>
                      </a:cubicBezTo>
                      <a:cubicBezTo>
                        <a:pt x="144" y="163"/>
                        <a:pt x="94" y="182"/>
                        <a:pt x="51" y="163"/>
                      </a:cubicBezTo>
                      <a:cubicBezTo>
                        <a:pt x="8" y="144"/>
                        <a:pt x="-11" y="93"/>
                        <a:pt x="8" y="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4" name="Google Shape;464;p7"/>
                <p:cNvSpPr/>
                <p:nvPr/>
              </p:nvSpPr>
              <p:spPr>
                <a:xfrm>
                  <a:off x="5701635" y="326259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2" y="68"/>
                      </a:moveTo>
                      <a:cubicBezTo>
                        <a:pt x="12" y="22"/>
                        <a:pt x="57" y="-8"/>
                        <a:pt x="103" y="2"/>
                      </a:cubicBezTo>
                      <a:cubicBezTo>
                        <a:pt x="149" y="12"/>
                        <a:pt x="179" y="57"/>
                        <a:pt x="169" y="103"/>
                      </a:cubicBezTo>
                      <a:cubicBezTo>
                        <a:pt x="159" y="149"/>
                        <a:pt x="114" y="179"/>
                        <a:pt x="67" y="169"/>
                      </a:cubicBezTo>
                      <a:cubicBezTo>
                        <a:pt x="22" y="159"/>
                        <a:pt x="-8" y="114"/>
                        <a:pt x="2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" name="Google Shape;465;p7"/>
                <p:cNvSpPr/>
                <p:nvPr/>
              </p:nvSpPr>
              <p:spPr>
                <a:xfrm>
                  <a:off x="5854995" y="327879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0" y="85"/>
                      </a:move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3" y="0"/>
                        <a:pt x="171" y="38"/>
                        <a:pt x="171" y="85"/>
                      </a:cubicBezTo>
                      <a:cubicBezTo>
                        <a:pt x="171" y="132"/>
                        <a:pt x="133" y="171"/>
                        <a:pt x="86" y="171"/>
                      </a:cubicBezTo>
                      <a:cubicBezTo>
                        <a:pt x="39" y="171"/>
                        <a:pt x="1" y="132"/>
                        <a:pt x="1" y="85"/>
                      </a:cubicBezTo>
                      <a:lnTo>
                        <a:pt x="0" y="8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" name="Google Shape;466;p7"/>
                <p:cNvSpPr/>
                <p:nvPr/>
              </p:nvSpPr>
              <p:spPr>
                <a:xfrm>
                  <a:off x="6008355" y="326259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2" y="103"/>
                      </a:moveTo>
                      <a:cubicBezTo>
                        <a:pt x="-7" y="57"/>
                        <a:pt x="22" y="12"/>
                        <a:pt x="68" y="2"/>
                      </a:cubicBezTo>
                      <a:cubicBezTo>
                        <a:pt x="114" y="-8"/>
                        <a:pt x="159" y="22"/>
                        <a:pt x="169" y="68"/>
                      </a:cubicBezTo>
                      <a:cubicBezTo>
                        <a:pt x="179" y="114"/>
                        <a:pt x="149" y="159"/>
                        <a:pt x="104" y="169"/>
                      </a:cubicBezTo>
                      <a:cubicBezTo>
                        <a:pt x="58" y="179"/>
                        <a:pt x="12" y="149"/>
                        <a:pt x="3" y="103"/>
                      </a:cubicBezTo>
                      <a:lnTo>
                        <a:pt x="2" y="10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" name="Google Shape;467;p7"/>
                <p:cNvSpPr/>
                <p:nvPr/>
              </p:nvSpPr>
              <p:spPr>
                <a:xfrm>
                  <a:off x="6154875" y="321507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8" y="120"/>
                      </a:moveTo>
                      <a:cubicBezTo>
                        <a:pt x="-11" y="77"/>
                        <a:pt x="8" y="27"/>
                        <a:pt x="51" y="7"/>
                      </a:cubicBezTo>
                      <a:cubicBezTo>
                        <a:pt x="94" y="-12"/>
                        <a:pt x="145" y="7"/>
                        <a:pt x="164" y="51"/>
                      </a:cubicBezTo>
                      <a:cubicBezTo>
                        <a:pt x="183" y="94"/>
                        <a:pt x="164" y="144"/>
                        <a:pt x="121" y="163"/>
                      </a:cubicBezTo>
                      <a:cubicBezTo>
                        <a:pt x="78" y="182"/>
                        <a:pt x="28" y="163"/>
                        <a:pt x="8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" name="Google Shape;468;p7"/>
                <p:cNvSpPr/>
                <p:nvPr/>
              </p:nvSpPr>
              <p:spPr>
                <a:xfrm>
                  <a:off x="6288795" y="313803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16" y="135"/>
                      </a:moveTo>
                      <a:cubicBezTo>
                        <a:pt x="-11" y="97"/>
                        <a:pt x="-3" y="44"/>
                        <a:pt x="35" y="16"/>
                      </a:cubicBezTo>
                      <a:cubicBezTo>
                        <a:pt x="73" y="-12"/>
                        <a:pt x="127" y="-3"/>
                        <a:pt x="154" y="35"/>
                      </a:cubicBezTo>
                      <a:cubicBezTo>
                        <a:pt x="182" y="73"/>
                        <a:pt x="173" y="126"/>
                        <a:pt x="135" y="154"/>
                      </a:cubicBezTo>
                      <a:cubicBezTo>
                        <a:pt x="98" y="182"/>
                        <a:pt x="44" y="173"/>
                        <a:pt x="16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" name="Google Shape;469;p7"/>
                <p:cNvSpPr/>
                <p:nvPr/>
              </p:nvSpPr>
              <p:spPr>
                <a:xfrm>
                  <a:off x="6403275" y="303471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29" y="149"/>
                      </a:moveTo>
                      <a:cubicBezTo>
                        <a:pt x="-6" y="117"/>
                        <a:pt x="-9" y="63"/>
                        <a:pt x="22" y="28"/>
                      </a:cubicBezTo>
                      <a:cubicBezTo>
                        <a:pt x="54" y="-7"/>
                        <a:pt x="108" y="-9"/>
                        <a:pt x="143" y="22"/>
                      </a:cubicBezTo>
                      <a:cubicBezTo>
                        <a:pt x="178" y="53"/>
                        <a:pt x="180" y="107"/>
                        <a:pt x="149" y="142"/>
                      </a:cubicBezTo>
                      <a:cubicBezTo>
                        <a:pt x="117" y="177"/>
                        <a:pt x="64" y="180"/>
                        <a:pt x="29" y="14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0" name="Google Shape;470;p7"/>
                <p:cNvSpPr/>
                <p:nvPr/>
              </p:nvSpPr>
              <p:spPr>
                <a:xfrm>
                  <a:off x="6493995" y="290979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43" y="159"/>
                      </a:moveTo>
                      <a:cubicBezTo>
                        <a:pt x="2" y="136"/>
                        <a:pt x="-12" y="84"/>
                        <a:pt x="12" y="43"/>
                      </a:cubicBezTo>
                      <a:cubicBezTo>
                        <a:pt x="35" y="2"/>
                        <a:pt x="87" y="-12"/>
                        <a:pt x="127" y="12"/>
                      </a:cubicBezTo>
                      <a:cubicBezTo>
                        <a:pt x="168" y="35"/>
                        <a:pt x="182" y="87"/>
                        <a:pt x="158" y="128"/>
                      </a:cubicBezTo>
                      <a:cubicBezTo>
                        <a:pt x="135" y="169"/>
                        <a:pt x="83" y="183"/>
                        <a:pt x="43" y="1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Google Shape;471;p7"/>
                <p:cNvSpPr/>
                <p:nvPr/>
              </p:nvSpPr>
              <p:spPr>
                <a:xfrm>
                  <a:off x="6556635" y="276903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59" y="166"/>
                      </a:moveTo>
                      <a:cubicBezTo>
                        <a:pt x="14" y="152"/>
                        <a:pt x="-11" y="104"/>
                        <a:pt x="4" y="59"/>
                      </a:cubicBezTo>
                      <a:cubicBezTo>
                        <a:pt x="18" y="14"/>
                        <a:pt x="67" y="-10"/>
                        <a:pt x="111" y="4"/>
                      </a:cubicBezTo>
                      <a:cubicBezTo>
                        <a:pt x="156" y="19"/>
                        <a:pt x="180" y="67"/>
                        <a:pt x="166" y="112"/>
                      </a:cubicBezTo>
                      <a:cubicBezTo>
                        <a:pt x="151" y="156"/>
                        <a:pt x="103" y="181"/>
                        <a:pt x="59" y="16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2" name="Google Shape;472;p7"/>
                <p:cNvSpPr/>
                <p:nvPr/>
              </p:nvSpPr>
              <p:spPr>
                <a:xfrm>
                  <a:off x="6588675" y="261819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76" y="170"/>
                      </a:moveTo>
                      <a:cubicBezTo>
                        <a:pt x="29" y="165"/>
                        <a:pt x="-5" y="123"/>
                        <a:pt x="0" y="76"/>
                      </a:cubicBezTo>
                      <a:cubicBezTo>
                        <a:pt x="5" y="29"/>
                        <a:pt x="47" y="-5"/>
                        <a:pt x="94" y="0"/>
                      </a:cubicBezTo>
                      <a:cubicBezTo>
                        <a:pt x="141" y="5"/>
                        <a:pt x="174" y="47"/>
                        <a:pt x="170" y="94"/>
                      </a:cubicBezTo>
                      <a:cubicBezTo>
                        <a:pt x="165" y="141"/>
                        <a:pt x="123" y="175"/>
                        <a:pt x="76" y="17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3" name="Google Shape;473;p7"/>
                <p:cNvSpPr/>
                <p:nvPr/>
              </p:nvSpPr>
              <p:spPr>
                <a:xfrm>
                  <a:off x="6588675" y="246411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94" y="169"/>
                      </a:moveTo>
                      <a:cubicBezTo>
                        <a:pt x="47" y="174"/>
                        <a:pt x="5" y="140"/>
                        <a:pt x="0" y="93"/>
                      </a:cubicBezTo>
                      <a:cubicBezTo>
                        <a:pt x="-5" y="47"/>
                        <a:pt x="29" y="5"/>
                        <a:pt x="76" y="0"/>
                      </a:cubicBezTo>
                      <a:cubicBezTo>
                        <a:pt x="123" y="-5"/>
                        <a:pt x="165" y="29"/>
                        <a:pt x="170" y="76"/>
                      </a:cubicBezTo>
                      <a:cubicBezTo>
                        <a:pt x="174" y="122"/>
                        <a:pt x="141" y="164"/>
                        <a:pt x="94" y="16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4" name="Google Shape;474;p7"/>
                <p:cNvSpPr/>
                <p:nvPr/>
              </p:nvSpPr>
              <p:spPr>
                <a:xfrm>
                  <a:off x="6556635" y="231291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111" y="166"/>
                      </a:moveTo>
                      <a:cubicBezTo>
                        <a:pt x="66" y="181"/>
                        <a:pt x="18" y="156"/>
                        <a:pt x="4" y="112"/>
                      </a:cubicBezTo>
                      <a:cubicBezTo>
                        <a:pt x="-11" y="67"/>
                        <a:pt x="14" y="19"/>
                        <a:pt x="59" y="4"/>
                      </a:cubicBezTo>
                      <a:cubicBezTo>
                        <a:pt x="103" y="-10"/>
                        <a:pt x="151" y="14"/>
                        <a:pt x="166" y="59"/>
                      </a:cubicBezTo>
                      <a:cubicBezTo>
                        <a:pt x="180" y="104"/>
                        <a:pt x="156" y="152"/>
                        <a:pt x="111" y="16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5" name="Google Shape;475;p7"/>
                <p:cNvSpPr/>
                <p:nvPr/>
              </p:nvSpPr>
              <p:spPr>
                <a:xfrm>
                  <a:off x="6493995" y="217215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127" y="159"/>
                      </a:moveTo>
                      <a:cubicBezTo>
                        <a:pt x="86" y="182"/>
                        <a:pt x="35" y="168"/>
                        <a:pt x="12" y="127"/>
                      </a:cubicBezTo>
                      <a:cubicBezTo>
                        <a:pt x="-12" y="87"/>
                        <a:pt x="2" y="34"/>
                        <a:pt x="43" y="11"/>
                      </a:cubicBezTo>
                      <a:cubicBezTo>
                        <a:pt x="83" y="-12"/>
                        <a:pt x="135" y="2"/>
                        <a:pt x="159" y="42"/>
                      </a:cubicBezTo>
                      <a:cubicBezTo>
                        <a:pt x="182" y="83"/>
                        <a:pt x="168" y="135"/>
                        <a:pt x="127" y="1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6" name="Google Shape;476;p7"/>
                <p:cNvSpPr/>
                <p:nvPr/>
              </p:nvSpPr>
              <p:spPr>
                <a:xfrm>
                  <a:off x="6403275" y="204723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143" y="148"/>
                      </a:moveTo>
                      <a:cubicBezTo>
                        <a:pt x="108" y="180"/>
                        <a:pt x="54" y="177"/>
                        <a:pt x="22" y="142"/>
                      </a:cubicBezTo>
                      <a:cubicBezTo>
                        <a:pt x="-9" y="107"/>
                        <a:pt x="-6" y="53"/>
                        <a:pt x="29" y="22"/>
                      </a:cubicBezTo>
                      <a:cubicBezTo>
                        <a:pt x="64" y="-9"/>
                        <a:pt x="117" y="-7"/>
                        <a:pt x="149" y="28"/>
                      </a:cubicBezTo>
                      <a:cubicBezTo>
                        <a:pt x="181" y="63"/>
                        <a:pt x="177" y="117"/>
                        <a:pt x="143" y="14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7" name="Google Shape;477;p7"/>
                <p:cNvSpPr/>
                <p:nvPr/>
              </p:nvSpPr>
              <p:spPr>
                <a:xfrm>
                  <a:off x="6288795" y="194391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154" y="135"/>
                      </a:moveTo>
                      <a:cubicBezTo>
                        <a:pt x="127" y="174"/>
                        <a:pt x="73" y="182"/>
                        <a:pt x="35" y="155"/>
                      </a:cubicBezTo>
                      <a:cubicBezTo>
                        <a:pt x="-3" y="127"/>
                        <a:pt x="-11" y="73"/>
                        <a:pt x="17" y="35"/>
                      </a:cubicBezTo>
                      <a:cubicBezTo>
                        <a:pt x="44" y="-3"/>
                        <a:pt x="98" y="-11"/>
                        <a:pt x="136" y="16"/>
                      </a:cubicBezTo>
                      <a:cubicBezTo>
                        <a:pt x="174" y="44"/>
                        <a:pt x="182" y="98"/>
                        <a:pt x="154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8" name="Google Shape;478;p7"/>
                <p:cNvSpPr/>
                <p:nvPr/>
              </p:nvSpPr>
              <p:spPr>
                <a:xfrm>
                  <a:off x="6155235" y="186687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163" y="120"/>
                      </a:moveTo>
                      <a:cubicBezTo>
                        <a:pt x="144" y="163"/>
                        <a:pt x="94" y="182"/>
                        <a:pt x="51" y="163"/>
                      </a:cubicBezTo>
                      <a:cubicBezTo>
                        <a:pt x="8" y="144"/>
                        <a:pt x="-12" y="94"/>
                        <a:pt x="8" y="50"/>
                      </a:cubicBezTo>
                      <a:cubicBezTo>
                        <a:pt x="27" y="8"/>
                        <a:pt x="77" y="-12"/>
                        <a:pt x="120" y="7"/>
                      </a:cubicBezTo>
                      <a:cubicBezTo>
                        <a:pt x="163" y="27"/>
                        <a:pt x="182" y="77"/>
                        <a:pt x="163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9" name="Google Shape;479;p7"/>
                <p:cNvSpPr/>
                <p:nvPr/>
              </p:nvSpPr>
              <p:spPr>
                <a:xfrm>
                  <a:off x="6008355" y="181935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169" y="103"/>
                      </a:moveTo>
                      <a:cubicBezTo>
                        <a:pt x="159" y="149"/>
                        <a:pt x="114" y="178"/>
                        <a:pt x="68" y="168"/>
                      </a:cubicBezTo>
                      <a:cubicBezTo>
                        <a:pt x="22" y="158"/>
                        <a:pt x="-7" y="113"/>
                        <a:pt x="2" y="67"/>
                      </a:cubicBezTo>
                      <a:cubicBezTo>
                        <a:pt x="12" y="21"/>
                        <a:pt x="57" y="-8"/>
                        <a:pt x="103" y="1"/>
                      </a:cubicBezTo>
                      <a:cubicBezTo>
                        <a:pt x="149" y="11"/>
                        <a:pt x="179" y="57"/>
                        <a:pt x="169" y="102"/>
                      </a:cubicBezTo>
                      <a:lnTo>
                        <a:pt x="169" y="10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80" name="Google Shape;480;p7"/>
              <p:cNvGrpSpPr/>
              <p:nvPr/>
            </p:nvGrpSpPr>
            <p:grpSpPr>
              <a:xfrm>
                <a:off x="-438674" y="4305688"/>
                <a:ext cx="1234129" cy="1240520"/>
                <a:chOff x="5120955" y="1803155"/>
                <a:chExt cx="1529280" cy="1537200"/>
              </a:xfrm>
            </p:grpSpPr>
            <p:sp>
              <p:nvSpPr>
                <p:cNvPr id="481" name="Google Shape;481;p7"/>
                <p:cNvSpPr/>
                <p:nvPr/>
              </p:nvSpPr>
              <p:spPr>
                <a:xfrm>
                  <a:off x="5854995" y="180315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171" y="85"/>
                      </a:moveTo>
                      <a:cubicBezTo>
                        <a:pt x="171" y="132"/>
                        <a:pt x="132" y="170"/>
                        <a:pt x="85" y="170"/>
                      </a:cubicBezTo>
                      <a:cubicBezTo>
                        <a:pt x="37" y="170"/>
                        <a:pt x="0" y="132"/>
                        <a:pt x="0" y="85"/>
                      </a:cubicBezTo>
                      <a:cubicBezTo>
                        <a:pt x="0" y="38"/>
                        <a:pt x="37" y="0"/>
                        <a:pt x="85" y="0"/>
                      </a:cubicBezTo>
                      <a:cubicBezTo>
                        <a:pt x="132" y="0"/>
                        <a:pt x="171" y="38"/>
                        <a:pt x="171" y="8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2" name="Google Shape;482;p7"/>
                <p:cNvSpPr/>
                <p:nvPr/>
              </p:nvSpPr>
              <p:spPr>
                <a:xfrm>
                  <a:off x="5701635" y="181935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169" y="67"/>
                      </a:moveTo>
                      <a:cubicBezTo>
                        <a:pt x="179" y="113"/>
                        <a:pt x="149" y="158"/>
                        <a:pt x="103" y="168"/>
                      </a:cubicBezTo>
                      <a:cubicBezTo>
                        <a:pt x="57" y="178"/>
                        <a:pt x="12" y="149"/>
                        <a:pt x="2" y="103"/>
                      </a:cubicBezTo>
                      <a:cubicBezTo>
                        <a:pt x="-8" y="57"/>
                        <a:pt x="22" y="11"/>
                        <a:pt x="68" y="1"/>
                      </a:cubicBezTo>
                      <a:cubicBezTo>
                        <a:pt x="114" y="-8"/>
                        <a:pt x="159" y="21"/>
                        <a:pt x="169" y="6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3" name="Google Shape;483;p7"/>
                <p:cNvSpPr/>
                <p:nvPr/>
              </p:nvSpPr>
              <p:spPr>
                <a:xfrm>
                  <a:off x="5554755" y="186687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164" y="50"/>
                      </a:moveTo>
                      <a:cubicBezTo>
                        <a:pt x="183" y="93"/>
                        <a:pt x="163" y="144"/>
                        <a:pt x="121" y="163"/>
                      </a:cubicBezTo>
                      <a:cubicBezTo>
                        <a:pt x="77" y="182"/>
                        <a:pt x="27" y="163"/>
                        <a:pt x="8" y="120"/>
                      </a:cubicBezTo>
                      <a:cubicBezTo>
                        <a:pt x="-11" y="77"/>
                        <a:pt x="8" y="26"/>
                        <a:pt x="51" y="7"/>
                      </a:cubicBezTo>
                      <a:cubicBezTo>
                        <a:pt x="94" y="-12"/>
                        <a:pt x="145" y="7"/>
                        <a:pt x="164" y="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4" name="Google Shape;484;p7"/>
                <p:cNvSpPr/>
                <p:nvPr/>
              </p:nvSpPr>
              <p:spPr>
                <a:xfrm>
                  <a:off x="5421195" y="194391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155" y="35"/>
                      </a:moveTo>
                      <a:cubicBezTo>
                        <a:pt x="183" y="73"/>
                        <a:pt x="174" y="127"/>
                        <a:pt x="136" y="154"/>
                      </a:cubicBezTo>
                      <a:cubicBezTo>
                        <a:pt x="98" y="182"/>
                        <a:pt x="45" y="174"/>
                        <a:pt x="17" y="135"/>
                      </a:cubicBezTo>
                      <a:cubicBezTo>
                        <a:pt x="-11" y="97"/>
                        <a:pt x="-2" y="44"/>
                        <a:pt x="36" y="16"/>
                      </a:cubicBezTo>
                      <a:cubicBezTo>
                        <a:pt x="74" y="-11"/>
                        <a:pt x="127" y="-3"/>
                        <a:pt x="155" y="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5" name="Google Shape;485;p7"/>
                <p:cNvSpPr/>
                <p:nvPr/>
              </p:nvSpPr>
              <p:spPr>
                <a:xfrm>
                  <a:off x="5306715" y="204723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142" y="22"/>
                      </a:moveTo>
                      <a:cubicBezTo>
                        <a:pt x="177" y="53"/>
                        <a:pt x="180" y="107"/>
                        <a:pt x="149" y="142"/>
                      </a:cubicBezTo>
                      <a:cubicBezTo>
                        <a:pt x="117" y="177"/>
                        <a:pt x="63" y="180"/>
                        <a:pt x="28" y="148"/>
                      </a:cubicBezTo>
                      <a:cubicBezTo>
                        <a:pt x="-7" y="117"/>
                        <a:pt x="-9" y="63"/>
                        <a:pt x="22" y="28"/>
                      </a:cubicBezTo>
                      <a:cubicBezTo>
                        <a:pt x="53" y="-7"/>
                        <a:pt x="107" y="-10"/>
                        <a:pt x="142" y="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6" name="Google Shape;486;p7"/>
                <p:cNvSpPr/>
                <p:nvPr/>
              </p:nvSpPr>
              <p:spPr>
                <a:xfrm>
                  <a:off x="5215995" y="217215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128" y="11"/>
                      </a:moveTo>
                      <a:cubicBezTo>
                        <a:pt x="169" y="34"/>
                        <a:pt x="183" y="87"/>
                        <a:pt x="159" y="127"/>
                      </a:cubicBezTo>
                      <a:cubicBezTo>
                        <a:pt x="136" y="168"/>
                        <a:pt x="84" y="182"/>
                        <a:pt x="43" y="159"/>
                      </a:cubicBezTo>
                      <a:cubicBezTo>
                        <a:pt x="2" y="135"/>
                        <a:pt x="-12" y="83"/>
                        <a:pt x="12" y="42"/>
                      </a:cubicBezTo>
                      <a:cubicBezTo>
                        <a:pt x="35" y="1"/>
                        <a:pt x="87" y="-12"/>
                        <a:pt x="128" y="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7" name="Google Shape;487;p7"/>
                <p:cNvSpPr/>
                <p:nvPr/>
              </p:nvSpPr>
              <p:spPr>
                <a:xfrm>
                  <a:off x="5153355" y="231291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111" y="4"/>
                      </a:moveTo>
                      <a:cubicBezTo>
                        <a:pt x="156" y="19"/>
                        <a:pt x="181" y="67"/>
                        <a:pt x="166" y="112"/>
                      </a:cubicBezTo>
                      <a:cubicBezTo>
                        <a:pt x="151" y="156"/>
                        <a:pt x="104" y="181"/>
                        <a:pt x="59" y="166"/>
                      </a:cubicBezTo>
                      <a:cubicBezTo>
                        <a:pt x="14" y="152"/>
                        <a:pt x="-10" y="104"/>
                        <a:pt x="4" y="59"/>
                      </a:cubicBezTo>
                      <a:cubicBezTo>
                        <a:pt x="19" y="14"/>
                        <a:pt x="67" y="-10"/>
                        <a:pt x="111" y="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8" name="Google Shape;488;p7"/>
                <p:cNvSpPr/>
                <p:nvPr/>
              </p:nvSpPr>
              <p:spPr>
                <a:xfrm>
                  <a:off x="5120955" y="246411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95" y="0"/>
                      </a:moveTo>
                      <a:cubicBezTo>
                        <a:pt x="142" y="5"/>
                        <a:pt x="176" y="46"/>
                        <a:pt x="171" y="93"/>
                      </a:cubicBezTo>
                      <a:cubicBezTo>
                        <a:pt x="166" y="140"/>
                        <a:pt x="124" y="174"/>
                        <a:pt x="77" y="169"/>
                      </a:cubicBezTo>
                      <a:cubicBezTo>
                        <a:pt x="30" y="164"/>
                        <a:pt x="-4" y="122"/>
                        <a:pt x="1" y="75"/>
                      </a:cubicBezTo>
                      <a:cubicBezTo>
                        <a:pt x="6" y="29"/>
                        <a:pt x="48" y="-5"/>
                        <a:pt x="9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9" name="Google Shape;489;p7"/>
                <p:cNvSpPr/>
                <p:nvPr/>
              </p:nvSpPr>
              <p:spPr>
                <a:xfrm>
                  <a:off x="5120955" y="261819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77" y="0"/>
                      </a:moveTo>
                      <a:cubicBezTo>
                        <a:pt x="124" y="-5"/>
                        <a:pt x="166" y="29"/>
                        <a:pt x="171" y="76"/>
                      </a:cubicBezTo>
                      <a:cubicBezTo>
                        <a:pt x="176" y="123"/>
                        <a:pt x="142" y="165"/>
                        <a:pt x="95" y="170"/>
                      </a:cubicBezTo>
                      <a:cubicBezTo>
                        <a:pt x="48" y="175"/>
                        <a:pt x="6" y="140"/>
                        <a:pt x="1" y="94"/>
                      </a:cubicBezTo>
                      <a:cubicBezTo>
                        <a:pt x="-4" y="47"/>
                        <a:pt x="30" y="5"/>
                        <a:pt x="7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0" name="Google Shape;490;p7"/>
                <p:cNvSpPr/>
                <p:nvPr/>
              </p:nvSpPr>
              <p:spPr>
                <a:xfrm>
                  <a:off x="5153355" y="276903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59" y="4"/>
                      </a:moveTo>
                      <a:cubicBezTo>
                        <a:pt x="104" y="-11"/>
                        <a:pt x="152" y="14"/>
                        <a:pt x="166" y="59"/>
                      </a:cubicBezTo>
                      <a:cubicBezTo>
                        <a:pt x="181" y="104"/>
                        <a:pt x="156" y="152"/>
                        <a:pt x="112" y="166"/>
                      </a:cubicBezTo>
                      <a:cubicBezTo>
                        <a:pt x="67" y="181"/>
                        <a:pt x="19" y="156"/>
                        <a:pt x="4" y="111"/>
                      </a:cubicBezTo>
                      <a:cubicBezTo>
                        <a:pt x="-10" y="66"/>
                        <a:pt x="14" y="18"/>
                        <a:pt x="59" y="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" name="Google Shape;491;p7"/>
                <p:cNvSpPr/>
                <p:nvPr/>
              </p:nvSpPr>
              <p:spPr>
                <a:xfrm>
                  <a:off x="5215995" y="290979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43" y="12"/>
                      </a:moveTo>
                      <a:cubicBezTo>
                        <a:pt x="84" y="-12"/>
                        <a:pt x="136" y="2"/>
                        <a:pt x="159" y="43"/>
                      </a:cubicBezTo>
                      <a:cubicBezTo>
                        <a:pt x="183" y="84"/>
                        <a:pt x="169" y="136"/>
                        <a:pt x="128" y="159"/>
                      </a:cubicBezTo>
                      <a:cubicBezTo>
                        <a:pt x="87" y="183"/>
                        <a:pt x="35" y="169"/>
                        <a:pt x="12" y="128"/>
                      </a:cubicBezTo>
                      <a:cubicBezTo>
                        <a:pt x="-12" y="87"/>
                        <a:pt x="2" y="35"/>
                        <a:pt x="43" y="1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" name="Google Shape;492;p7"/>
                <p:cNvSpPr/>
                <p:nvPr/>
              </p:nvSpPr>
              <p:spPr>
                <a:xfrm>
                  <a:off x="5306715" y="303471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28" y="22"/>
                      </a:moveTo>
                      <a:cubicBezTo>
                        <a:pt x="63" y="-10"/>
                        <a:pt x="117" y="-7"/>
                        <a:pt x="149" y="28"/>
                      </a:cubicBezTo>
                      <a:cubicBezTo>
                        <a:pt x="180" y="63"/>
                        <a:pt x="177" y="117"/>
                        <a:pt x="142" y="148"/>
                      </a:cubicBezTo>
                      <a:cubicBezTo>
                        <a:pt x="107" y="180"/>
                        <a:pt x="54" y="177"/>
                        <a:pt x="22" y="142"/>
                      </a:cubicBezTo>
                      <a:cubicBezTo>
                        <a:pt x="-9" y="107"/>
                        <a:pt x="-7" y="53"/>
                        <a:pt x="28" y="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" name="Google Shape;493;p7"/>
                <p:cNvSpPr/>
                <p:nvPr/>
              </p:nvSpPr>
              <p:spPr>
                <a:xfrm>
                  <a:off x="5421195" y="313803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17" y="35"/>
                      </a:moveTo>
                      <a:cubicBezTo>
                        <a:pt x="44" y="-3"/>
                        <a:pt x="98" y="-12"/>
                        <a:pt x="136" y="16"/>
                      </a:cubicBezTo>
                      <a:cubicBezTo>
                        <a:pt x="174" y="43"/>
                        <a:pt x="182" y="97"/>
                        <a:pt x="155" y="135"/>
                      </a:cubicBezTo>
                      <a:cubicBezTo>
                        <a:pt x="127" y="173"/>
                        <a:pt x="74" y="181"/>
                        <a:pt x="36" y="154"/>
                      </a:cubicBezTo>
                      <a:cubicBezTo>
                        <a:pt x="-3" y="126"/>
                        <a:pt x="-11" y="73"/>
                        <a:pt x="17" y="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4" name="Google Shape;494;p7"/>
                <p:cNvSpPr/>
                <p:nvPr/>
              </p:nvSpPr>
              <p:spPr>
                <a:xfrm>
                  <a:off x="5554755" y="321507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8" y="50"/>
                      </a:moveTo>
                      <a:cubicBezTo>
                        <a:pt x="27" y="7"/>
                        <a:pt x="77" y="-12"/>
                        <a:pt x="120" y="7"/>
                      </a:cubicBezTo>
                      <a:cubicBezTo>
                        <a:pt x="163" y="26"/>
                        <a:pt x="183" y="77"/>
                        <a:pt x="163" y="120"/>
                      </a:cubicBezTo>
                      <a:cubicBezTo>
                        <a:pt x="144" y="163"/>
                        <a:pt x="94" y="182"/>
                        <a:pt x="51" y="163"/>
                      </a:cubicBezTo>
                      <a:cubicBezTo>
                        <a:pt x="8" y="144"/>
                        <a:pt x="-11" y="93"/>
                        <a:pt x="8" y="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5" name="Google Shape;495;p7"/>
                <p:cNvSpPr/>
                <p:nvPr/>
              </p:nvSpPr>
              <p:spPr>
                <a:xfrm>
                  <a:off x="5701635" y="326259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2" y="68"/>
                      </a:moveTo>
                      <a:cubicBezTo>
                        <a:pt x="12" y="22"/>
                        <a:pt x="57" y="-8"/>
                        <a:pt x="103" y="2"/>
                      </a:cubicBezTo>
                      <a:cubicBezTo>
                        <a:pt x="149" y="12"/>
                        <a:pt x="179" y="57"/>
                        <a:pt x="169" y="103"/>
                      </a:cubicBezTo>
                      <a:cubicBezTo>
                        <a:pt x="159" y="149"/>
                        <a:pt x="114" y="179"/>
                        <a:pt x="67" y="169"/>
                      </a:cubicBezTo>
                      <a:cubicBezTo>
                        <a:pt x="22" y="159"/>
                        <a:pt x="-8" y="114"/>
                        <a:pt x="2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6" name="Google Shape;496;p7"/>
                <p:cNvSpPr/>
                <p:nvPr/>
              </p:nvSpPr>
              <p:spPr>
                <a:xfrm>
                  <a:off x="5854995" y="327879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0" y="85"/>
                      </a:move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3" y="0"/>
                        <a:pt x="171" y="38"/>
                        <a:pt x="171" y="85"/>
                      </a:cubicBezTo>
                      <a:cubicBezTo>
                        <a:pt x="171" y="132"/>
                        <a:pt x="133" y="171"/>
                        <a:pt x="86" y="171"/>
                      </a:cubicBezTo>
                      <a:cubicBezTo>
                        <a:pt x="39" y="171"/>
                        <a:pt x="1" y="132"/>
                        <a:pt x="1" y="85"/>
                      </a:cubicBezTo>
                      <a:lnTo>
                        <a:pt x="0" y="8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7" name="Google Shape;497;p7"/>
                <p:cNvSpPr/>
                <p:nvPr/>
              </p:nvSpPr>
              <p:spPr>
                <a:xfrm>
                  <a:off x="6008355" y="326259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2" y="103"/>
                      </a:moveTo>
                      <a:cubicBezTo>
                        <a:pt x="-7" y="57"/>
                        <a:pt x="22" y="12"/>
                        <a:pt x="68" y="2"/>
                      </a:cubicBezTo>
                      <a:cubicBezTo>
                        <a:pt x="114" y="-8"/>
                        <a:pt x="159" y="22"/>
                        <a:pt x="169" y="68"/>
                      </a:cubicBezTo>
                      <a:cubicBezTo>
                        <a:pt x="179" y="114"/>
                        <a:pt x="149" y="159"/>
                        <a:pt x="104" y="169"/>
                      </a:cubicBezTo>
                      <a:cubicBezTo>
                        <a:pt x="58" y="179"/>
                        <a:pt x="12" y="149"/>
                        <a:pt x="3" y="103"/>
                      </a:cubicBezTo>
                      <a:lnTo>
                        <a:pt x="2" y="10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8" name="Google Shape;498;p7"/>
                <p:cNvSpPr/>
                <p:nvPr/>
              </p:nvSpPr>
              <p:spPr>
                <a:xfrm>
                  <a:off x="6154875" y="321507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8" y="120"/>
                      </a:moveTo>
                      <a:cubicBezTo>
                        <a:pt x="-11" y="77"/>
                        <a:pt x="8" y="27"/>
                        <a:pt x="51" y="7"/>
                      </a:cubicBezTo>
                      <a:cubicBezTo>
                        <a:pt x="94" y="-12"/>
                        <a:pt x="145" y="7"/>
                        <a:pt x="164" y="51"/>
                      </a:cubicBezTo>
                      <a:cubicBezTo>
                        <a:pt x="183" y="94"/>
                        <a:pt x="164" y="144"/>
                        <a:pt x="121" y="163"/>
                      </a:cubicBezTo>
                      <a:cubicBezTo>
                        <a:pt x="78" y="182"/>
                        <a:pt x="28" y="163"/>
                        <a:pt x="8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9" name="Google Shape;499;p7"/>
                <p:cNvSpPr/>
                <p:nvPr/>
              </p:nvSpPr>
              <p:spPr>
                <a:xfrm>
                  <a:off x="6288795" y="313803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16" y="135"/>
                      </a:moveTo>
                      <a:cubicBezTo>
                        <a:pt x="-11" y="97"/>
                        <a:pt x="-3" y="44"/>
                        <a:pt x="35" y="16"/>
                      </a:cubicBezTo>
                      <a:cubicBezTo>
                        <a:pt x="73" y="-12"/>
                        <a:pt x="127" y="-3"/>
                        <a:pt x="154" y="35"/>
                      </a:cubicBezTo>
                      <a:cubicBezTo>
                        <a:pt x="182" y="73"/>
                        <a:pt x="173" y="126"/>
                        <a:pt x="135" y="154"/>
                      </a:cubicBezTo>
                      <a:cubicBezTo>
                        <a:pt x="98" y="182"/>
                        <a:pt x="44" y="173"/>
                        <a:pt x="16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0" name="Google Shape;500;p7"/>
                <p:cNvSpPr/>
                <p:nvPr/>
              </p:nvSpPr>
              <p:spPr>
                <a:xfrm>
                  <a:off x="6403275" y="303471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29" y="149"/>
                      </a:moveTo>
                      <a:cubicBezTo>
                        <a:pt x="-6" y="117"/>
                        <a:pt x="-9" y="63"/>
                        <a:pt x="22" y="28"/>
                      </a:cubicBezTo>
                      <a:cubicBezTo>
                        <a:pt x="54" y="-7"/>
                        <a:pt x="108" y="-9"/>
                        <a:pt x="143" y="22"/>
                      </a:cubicBezTo>
                      <a:cubicBezTo>
                        <a:pt x="178" y="53"/>
                        <a:pt x="180" y="107"/>
                        <a:pt x="149" y="142"/>
                      </a:cubicBezTo>
                      <a:cubicBezTo>
                        <a:pt x="117" y="177"/>
                        <a:pt x="64" y="180"/>
                        <a:pt x="29" y="14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1" name="Google Shape;501;p7"/>
                <p:cNvSpPr/>
                <p:nvPr/>
              </p:nvSpPr>
              <p:spPr>
                <a:xfrm>
                  <a:off x="6493995" y="290979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43" y="159"/>
                      </a:moveTo>
                      <a:cubicBezTo>
                        <a:pt x="2" y="136"/>
                        <a:pt x="-12" y="84"/>
                        <a:pt x="12" y="43"/>
                      </a:cubicBezTo>
                      <a:cubicBezTo>
                        <a:pt x="35" y="2"/>
                        <a:pt x="87" y="-12"/>
                        <a:pt x="127" y="12"/>
                      </a:cubicBezTo>
                      <a:cubicBezTo>
                        <a:pt x="168" y="35"/>
                        <a:pt x="182" y="87"/>
                        <a:pt x="158" y="128"/>
                      </a:cubicBezTo>
                      <a:cubicBezTo>
                        <a:pt x="135" y="169"/>
                        <a:pt x="83" y="183"/>
                        <a:pt x="43" y="1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2" name="Google Shape;502;p7"/>
                <p:cNvSpPr/>
                <p:nvPr/>
              </p:nvSpPr>
              <p:spPr>
                <a:xfrm>
                  <a:off x="6556635" y="276903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59" y="166"/>
                      </a:moveTo>
                      <a:cubicBezTo>
                        <a:pt x="14" y="152"/>
                        <a:pt x="-11" y="104"/>
                        <a:pt x="4" y="59"/>
                      </a:cubicBezTo>
                      <a:cubicBezTo>
                        <a:pt x="18" y="14"/>
                        <a:pt x="67" y="-10"/>
                        <a:pt x="111" y="4"/>
                      </a:cubicBezTo>
                      <a:cubicBezTo>
                        <a:pt x="156" y="19"/>
                        <a:pt x="180" y="67"/>
                        <a:pt x="166" y="112"/>
                      </a:cubicBezTo>
                      <a:cubicBezTo>
                        <a:pt x="151" y="156"/>
                        <a:pt x="103" y="181"/>
                        <a:pt x="59" y="16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3" name="Google Shape;503;p7"/>
                <p:cNvSpPr/>
                <p:nvPr/>
              </p:nvSpPr>
              <p:spPr>
                <a:xfrm>
                  <a:off x="6588675" y="261819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76" y="170"/>
                      </a:moveTo>
                      <a:cubicBezTo>
                        <a:pt x="29" y="165"/>
                        <a:pt x="-5" y="123"/>
                        <a:pt x="0" y="76"/>
                      </a:cubicBezTo>
                      <a:cubicBezTo>
                        <a:pt x="5" y="29"/>
                        <a:pt x="47" y="-5"/>
                        <a:pt x="94" y="0"/>
                      </a:cubicBezTo>
                      <a:cubicBezTo>
                        <a:pt x="141" y="5"/>
                        <a:pt x="174" y="47"/>
                        <a:pt x="170" y="94"/>
                      </a:cubicBezTo>
                      <a:cubicBezTo>
                        <a:pt x="165" y="141"/>
                        <a:pt x="123" y="175"/>
                        <a:pt x="76" y="17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4" name="Google Shape;504;p7"/>
                <p:cNvSpPr/>
                <p:nvPr/>
              </p:nvSpPr>
              <p:spPr>
                <a:xfrm>
                  <a:off x="6588675" y="246411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94" y="169"/>
                      </a:moveTo>
                      <a:cubicBezTo>
                        <a:pt x="47" y="174"/>
                        <a:pt x="5" y="140"/>
                        <a:pt x="0" y="93"/>
                      </a:cubicBezTo>
                      <a:cubicBezTo>
                        <a:pt x="-5" y="47"/>
                        <a:pt x="29" y="5"/>
                        <a:pt x="76" y="0"/>
                      </a:cubicBezTo>
                      <a:cubicBezTo>
                        <a:pt x="123" y="-5"/>
                        <a:pt x="165" y="29"/>
                        <a:pt x="170" y="76"/>
                      </a:cubicBezTo>
                      <a:cubicBezTo>
                        <a:pt x="174" y="122"/>
                        <a:pt x="141" y="164"/>
                        <a:pt x="94" y="16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5" name="Google Shape;505;p7"/>
                <p:cNvSpPr/>
                <p:nvPr/>
              </p:nvSpPr>
              <p:spPr>
                <a:xfrm>
                  <a:off x="6556635" y="231291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111" y="166"/>
                      </a:moveTo>
                      <a:cubicBezTo>
                        <a:pt x="66" y="181"/>
                        <a:pt x="18" y="156"/>
                        <a:pt x="4" y="112"/>
                      </a:cubicBezTo>
                      <a:cubicBezTo>
                        <a:pt x="-11" y="67"/>
                        <a:pt x="14" y="19"/>
                        <a:pt x="59" y="4"/>
                      </a:cubicBezTo>
                      <a:cubicBezTo>
                        <a:pt x="103" y="-10"/>
                        <a:pt x="151" y="14"/>
                        <a:pt x="166" y="59"/>
                      </a:cubicBezTo>
                      <a:cubicBezTo>
                        <a:pt x="180" y="104"/>
                        <a:pt x="156" y="152"/>
                        <a:pt x="111" y="16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6" name="Google Shape;506;p7"/>
                <p:cNvSpPr/>
                <p:nvPr/>
              </p:nvSpPr>
              <p:spPr>
                <a:xfrm>
                  <a:off x="6493995" y="217215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127" y="159"/>
                      </a:moveTo>
                      <a:cubicBezTo>
                        <a:pt x="86" y="182"/>
                        <a:pt x="35" y="168"/>
                        <a:pt x="12" y="127"/>
                      </a:cubicBezTo>
                      <a:cubicBezTo>
                        <a:pt x="-12" y="87"/>
                        <a:pt x="2" y="34"/>
                        <a:pt x="43" y="11"/>
                      </a:cubicBezTo>
                      <a:cubicBezTo>
                        <a:pt x="83" y="-12"/>
                        <a:pt x="135" y="2"/>
                        <a:pt x="159" y="42"/>
                      </a:cubicBezTo>
                      <a:cubicBezTo>
                        <a:pt x="182" y="83"/>
                        <a:pt x="168" y="135"/>
                        <a:pt x="127" y="1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7" name="Google Shape;507;p7"/>
                <p:cNvSpPr/>
                <p:nvPr/>
              </p:nvSpPr>
              <p:spPr>
                <a:xfrm>
                  <a:off x="6403275" y="204723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143" y="148"/>
                      </a:moveTo>
                      <a:cubicBezTo>
                        <a:pt x="108" y="180"/>
                        <a:pt x="54" y="177"/>
                        <a:pt x="22" y="142"/>
                      </a:cubicBezTo>
                      <a:cubicBezTo>
                        <a:pt x="-9" y="107"/>
                        <a:pt x="-6" y="53"/>
                        <a:pt x="29" y="22"/>
                      </a:cubicBezTo>
                      <a:cubicBezTo>
                        <a:pt x="64" y="-9"/>
                        <a:pt x="117" y="-7"/>
                        <a:pt x="149" y="28"/>
                      </a:cubicBezTo>
                      <a:cubicBezTo>
                        <a:pt x="181" y="63"/>
                        <a:pt x="177" y="117"/>
                        <a:pt x="143" y="14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8" name="Google Shape;508;p7"/>
                <p:cNvSpPr/>
                <p:nvPr/>
              </p:nvSpPr>
              <p:spPr>
                <a:xfrm>
                  <a:off x="6288795" y="194391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154" y="135"/>
                      </a:moveTo>
                      <a:cubicBezTo>
                        <a:pt x="127" y="174"/>
                        <a:pt x="73" y="182"/>
                        <a:pt x="35" y="155"/>
                      </a:cubicBezTo>
                      <a:cubicBezTo>
                        <a:pt x="-3" y="127"/>
                        <a:pt x="-11" y="73"/>
                        <a:pt x="17" y="35"/>
                      </a:cubicBezTo>
                      <a:cubicBezTo>
                        <a:pt x="44" y="-3"/>
                        <a:pt x="98" y="-11"/>
                        <a:pt x="136" y="16"/>
                      </a:cubicBezTo>
                      <a:cubicBezTo>
                        <a:pt x="174" y="44"/>
                        <a:pt x="182" y="98"/>
                        <a:pt x="154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9" name="Google Shape;509;p7"/>
                <p:cNvSpPr/>
                <p:nvPr/>
              </p:nvSpPr>
              <p:spPr>
                <a:xfrm>
                  <a:off x="6155235" y="186687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163" y="120"/>
                      </a:moveTo>
                      <a:cubicBezTo>
                        <a:pt x="144" y="163"/>
                        <a:pt x="94" y="182"/>
                        <a:pt x="51" y="163"/>
                      </a:cubicBezTo>
                      <a:cubicBezTo>
                        <a:pt x="8" y="144"/>
                        <a:pt x="-12" y="94"/>
                        <a:pt x="8" y="50"/>
                      </a:cubicBezTo>
                      <a:cubicBezTo>
                        <a:pt x="27" y="8"/>
                        <a:pt x="77" y="-12"/>
                        <a:pt x="120" y="7"/>
                      </a:cubicBezTo>
                      <a:cubicBezTo>
                        <a:pt x="163" y="27"/>
                        <a:pt x="182" y="77"/>
                        <a:pt x="163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0" name="Google Shape;510;p7"/>
                <p:cNvSpPr/>
                <p:nvPr/>
              </p:nvSpPr>
              <p:spPr>
                <a:xfrm>
                  <a:off x="6008355" y="181935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169" y="103"/>
                      </a:moveTo>
                      <a:cubicBezTo>
                        <a:pt x="159" y="149"/>
                        <a:pt x="114" y="178"/>
                        <a:pt x="68" y="168"/>
                      </a:cubicBezTo>
                      <a:cubicBezTo>
                        <a:pt x="22" y="158"/>
                        <a:pt x="-7" y="113"/>
                        <a:pt x="2" y="67"/>
                      </a:cubicBezTo>
                      <a:cubicBezTo>
                        <a:pt x="12" y="21"/>
                        <a:pt x="57" y="-8"/>
                        <a:pt x="103" y="1"/>
                      </a:cubicBezTo>
                      <a:cubicBezTo>
                        <a:pt x="149" y="11"/>
                        <a:pt x="179" y="57"/>
                        <a:pt x="169" y="102"/>
                      </a:cubicBezTo>
                      <a:lnTo>
                        <a:pt x="169" y="10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"/>
          <p:cNvSpPr txBox="1"/>
          <p:nvPr>
            <p:ph type="title"/>
          </p:nvPr>
        </p:nvSpPr>
        <p:spPr>
          <a:xfrm>
            <a:off x="2037675" y="1307100"/>
            <a:ext cx="5068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513" name="Google Shape;513;p8"/>
          <p:cNvGrpSpPr/>
          <p:nvPr/>
        </p:nvGrpSpPr>
        <p:grpSpPr>
          <a:xfrm>
            <a:off x="104211" y="207275"/>
            <a:ext cx="9592129" cy="5433305"/>
            <a:chOff x="104211" y="207275"/>
            <a:chExt cx="9592129" cy="5433305"/>
          </a:xfrm>
        </p:grpSpPr>
        <p:grpSp>
          <p:nvGrpSpPr>
            <p:cNvPr id="514" name="Google Shape;514;p8"/>
            <p:cNvGrpSpPr/>
            <p:nvPr/>
          </p:nvGrpSpPr>
          <p:grpSpPr>
            <a:xfrm flipH="1" rot="10800000">
              <a:off x="503526" y="230810"/>
              <a:ext cx="75128" cy="1290105"/>
              <a:chOff x="2002320" y="1814040"/>
              <a:chExt cx="82440" cy="1415520"/>
            </a:xfrm>
          </p:grpSpPr>
          <p:sp>
            <p:nvSpPr>
              <p:cNvPr id="515" name="Google Shape;515;p8"/>
              <p:cNvSpPr/>
              <p:nvPr/>
            </p:nvSpPr>
            <p:spPr>
              <a:xfrm>
                <a:off x="2002320" y="181404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8"/>
              <p:cNvSpPr/>
              <p:nvPr/>
            </p:nvSpPr>
            <p:spPr>
              <a:xfrm>
                <a:off x="2002320" y="192492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8"/>
              <p:cNvSpPr/>
              <p:nvPr/>
            </p:nvSpPr>
            <p:spPr>
              <a:xfrm>
                <a:off x="2002320" y="203616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0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8"/>
              <p:cNvSpPr/>
              <p:nvPr/>
            </p:nvSpPr>
            <p:spPr>
              <a:xfrm>
                <a:off x="2002320" y="214740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8"/>
              <p:cNvSpPr/>
              <p:nvPr/>
            </p:nvSpPr>
            <p:spPr>
              <a:xfrm>
                <a:off x="2002320" y="225828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8"/>
              <p:cNvSpPr/>
              <p:nvPr/>
            </p:nvSpPr>
            <p:spPr>
              <a:xfrm>
                <a:off x="2002320" y="236952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0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8"/>
              <p:cNvSpPr/>
              <p:nvPr/>
            </p:nvSpPr>
            <p:spPr>
              <a:xfrm>
                <a:off x="2002320" y="248076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8"/>
              <p:cNvSpPr/>
              <p:nvPr/>
            </p:nvSpPr>
            <p:spPr>
              <a:xfrm>
                <a:off x="2002320" y="259164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8"/>
              <p:cNvSpPr/>
              <p:nvPr/>
            </p:nvSpPr>
            <p:spPr>
              <a:xfrm>
                <a:off x="2002320" y="270288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0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8"/>
              <p:cNvSpPr/>
              <p:nvPr/>
            </p:nvSpPr>
            <p:spPr>
              <a:xfrm>
                <a:off x="2002320" y="281376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8"/>
              <p:cNvSpPr/>
              <p:nvPr/>
            </p:nvSpPr>
            <p:spPr>
              <a:xfrm>
                <a:off x="2002320" y="292464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9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8"/>
              <p:cNvSpPr/>
              <p:nvPr/>
            </p:nvSpPr>
            <p:spPr>
              <a:xfrm>
                <a:off x="2002320" y="303588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8"/>
              <p:cNvSpPr/>
              <p:nvPr/>
            </p:nvSpPr>
            <p:spPr>
              <a:xfrm>
                <a:off x="2002320" y="3146760"/>
                <a:ext cx="82440" cy="82800"/>
              </a:xfrm>
              <a:custGeom>
                <a:rect b="b" l="l" r="r" t="t"/>
                <a:pathLst>
                  <a:path extrusionOk="0" h="230" w="229">
                    <a:moveTo>
                      <a:pt x="229" y="115"/>
                    </a:moveTo>
                    <a:cubicBezTo>
                      <a:pt x="229" y="178"/>
                      <a:pt x="178" y="230"/>
                      <a:pt x="115" y="230"/>
                    </a:cubicBezTo>
                    <a:cubicBezTo>
                      <a:pt x="52" y="230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8" name="Google Shape;528;p8"/>
            <p:cNvGrpSpPr/>
            <p:nvPr/>
          </p:nvGrpSpPr>
          <p:grpSpPr>
            <a:xfrm flipH="1" rot="5400000">
              <a:off x="-611569" y="1144067"/>
              <a:ext cx="1878120" cy="96120"/>
              <a:chOff x="2794680" y="4579560"/>
              <a:chExt cx="1878120" cy="96120"/>
            </a:xfrm>
          </p:grpSpPr>
          <p:sp>
            <p:nvSpPr>
              <p:cNvPr id="529" name="Google Shape;529;p8"/>
              <p:cNvSpPr/>
              <p:nvPr/>
            </p:nvSpPr>
            <p:spPr>
              <a:xfrm>
                <a:off x="3610080" y="4579560"/>
                <a:ext cx="95760" cy="96120"/>
              </a:xfrm>
              <a:custGeom>
                <a:rect b="b" l="l" r="r" t="t"/>
                <a:pathLst>
                  <a:path extrusionOk="0" h="267" w="266">
                    <a:moveTo>
                      <a:pt x="266" y="133"/>
                    </a:moveTo>
                    <a:cubicBezTo>
                      <a:pt x="266" y="207"/>
                      <a:pt x="207" y="267"/>
                      <a:pt x="133" y="267"/>
                    </a:cubicBezTo>
                    <a:cubicBezTo>
                      <a:pt x="59" y="267"/>
                      <a:pt x="0" y="207"/>
                      <a:pt x="0" y="133"/>
                    </a:cubicBezTo>
                    <a:cubicBezTo>
                      <a:pt x="0" y="59"/>
                      <a:pt x="59" y="0"/>
                      <a:pt x="133" y="0"/>
                    </a:cubicBezTo>
                    <a:cubicBezTo>
                      <a:pt x="207" y="0"/>
                      <a:pt x="266" y="59"/>
                      <a:pt x="266" y="1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8"/>
              <p:cNvSpPr/>
              <p:nvPr/>
            </p:nvSpPr>
            <p:spPr>
              <a:xfrm>
                <a:off x="3461040" y="4583520"/>
                <a:ext cx="87840" cy="87840"/>
              </a:xfrm>
              <a:custGeom>
                <a:rect b="b" l="l" r="r" t="t"/>
                <a:pathLst>
                  <a:path extrusionOk="0" h="244" w="244">
                    <a:moveTo>
                      <a:pt x="244" y="122"/>
                    </a:moveTo>
                    <a:cubicBezTo>
                      <a:pt x="244" y="190"/>
                      <a:pt x="189" y="244"/>
                      <a:pt x="122" y="244"/>
                    </a:cubicBezTo>
                    <a:cubicBezTo>
                      <a:pt x="54" y="244"/>
                      <a:pt x="0" y="190"/>
                      <a:pt x="0" y="122"/>
                    </a:cubicBezTo>
                    <a:cubicBezTo>
                      <a:pt x="0" y="55"/>
                      <a:pt x="54" y="0"/>
                      <a:pt x="122" y="0"/>
                    </a:cubicBezTo>
                    <a:cubicBezTo>
                      <a:pt x="189" y="0"/>
                      <a:pt x="244" y="55"/>
                      <a:pt x="244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8"/>
              <p:cNvSpPr/>
              <p:nvPr/>
            </p:nvSpPr>
            <p:spPr>
              <a:xfrm>
                <a:off x="3317400" y="4587840"/>
                <a:ext cx="79560" cy="79560"/>
              </a:xfrm>
              <a:custGeom>
                <a:rect b="b" l="l" r="r" t="t"/>
                <a:pathLst>
                  <a:path extrusionOk="0" h="221" w="221">
                    <a:moveTo>
                      <a:pt x="221" y="110"/>
                    </a:moveTo>
                    <a:cubicBezTo>
                      <a:pt x="221" y="171"/>
                      <a:pt x="172" y="221"/>
                      <a:pt x="111" y="221"/>
                    </a:cubicBezTo>
                    <a:cubicBezTo>
                      <a:pt x="50" y="221"/>
                      <a:pt x="0" y="171"/>
                      <a:pt x="0" y="110"/>
                    </a:cubicBezTo>
                    <a:cubicBezTo>
                      <a:pt x="0" y="49"/>
                      <a:pt x="50" y="0"/>
                      <a:pt x="111" y="0"/>
                    </a:cubicBezTo>
                    <a:cubicBezTo>
                      <a:pt x="172" y="0"/>
                      <a:pt x="221" y="49"/>
                      <a:pt x="221" y="1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8"/>
              <p:cNvSpPr/>
              <p:nvPr/>
            </p:nvSpPr>
            <p:spPr>
              <a:xfrm>
                <a:off x="3230280" y="459180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199" y="99"/>
                    </a:moveTo>
                    <a:cubicBezTo>
                      <a:pt x="199" y="154"/>
                      <a:pt x="154" y="199"/>
                      <a:pt x="99" y="199"/>
                    </a:cubicBezTo>
                    <a:cubicBezTo>
                      <a:pt x="44" y="199"/>
                      <a:pt x="0" y="154"/>
                      <a:pt x="0" y="99"/>
                    </a:cubicBezTo>
                    <a:cubicBezTo>
                      <a:pt x="0" y="44"/>
                      <a:pt x="44" y="0"/>
                      <a:pt x="99" y="0"/>
                    </a:cubicBezTo>
                    <a:cubicBezTo>
                      <a:pt x="154" y="0"/>
                      <a:pt x="199" y="44"/>
                      <a:pt x="199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8"/>
              <p:cNvSpPr/>
              <p:nvPr/>
            </p:nvSpPr>
            <p:spPr>
              <a:xfrm>
                <a:off x="3143160" y="4595760"/>
                <a:ext cx="63360" cy="63360"/>
              </a:xfrm>
              <a:custGeom>
                <a:rect b="b" l="l" r="r" t="t"/>
                <a:pathLst>
                  <a:path extrusionOk="0" h="176" w="176">
                    <a:moveTo>
                      <a:pt x="176" y="88"/>
                    </a:moveTo>
                    <a:cubicBezTo>
                      <a:pt x="176" y="137"/>
                      <a:pt x="136" y="176"/>
                      <a:pt x="88" y="176"/>
                    </a:cubicBezTo>
                    <a:cubicBezTo>
                      <a:pt x="39" y="176"/>
                      <a:pt x="0" y="137"/>
                      <a:pt x="0" y="88"/>
                    </a:cubicBezTo>
                    <a:cubicBezTo>
                      <a:pt x="0" y="40"/>
                      <a:pt x="39" y="0"/>
                      <a:pt x="88" y="0"/>
                    </a:cubicBezTo>
                    <a:cubicBezTo>
                      <a:pt x="136" y="0"/>
                      <a:pt x="176" y="40"/>
                      <a:pt x="176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350" lIns="90000" spcFirstLastPara="1" rIns="90000" wrap="square" tIns="18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8"/>
              <p:cNvSpPr/>
              <p:nvPr/>
            </p:nvSpPr>
            <p:spPr>
              <a:xfrm>
                <a:off x="3056040" y="459972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154" y="77"/>
                    </a:moveTo>
                    <a:cubicBezTo>
                      <a:pt x="154" y="120"/>
                      <a:pt x="120" y="154"/>
                      <a:pt x="77" y="154"/>
                    </a:cubicBezTo>
                    <a:cubicBezTo>
                      <a:pt x="34" y="154"/>
                      <a:pt x="0" y="120"/>
                      <a:pt x="0" y="77"/>
                    </a:cubicBezTo>
                    <a:cubicBezTo>
                      <a:pt x="0" y="35"/>
                      <a:pt x="34" y="0"/>
                      <a:pt x="77" y="0"/>
                    </a:cubicBezTo>
                    <a:cubicBezTo>
                      <a:pt x="120" y="0"/>
                      <a:pt x="154" y="35"/>
                      <a:pt x="154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8"/>
              <p:cNvSpPr/>
              <p:nvPr/>
            </p:nvSpPr>
            <p:spPr>
              <a:xfrm>
                <a:off x="2968920" y="4604040"/>
                <a:ext cx="47160" cy="47160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102"/>
                      <a:pt x="102" y="131"/>
                      <a:pt x="66" y="131"/>
                    </a:cubicBezTo>
                    <a:cubicBezTo>
                      <a:pt x="30" y="131"/>
                      <a:pt x="0" y="102"/>
                      <a:pt x="0" y="65"/>
                    </a:cubicBezTo>
                    <a:cubicBezTo>
                      <a:pt x="0" y="29"/>
                      <a:pt x="30" y="0"/>
                      <a:pt x="66" y="0"/>
                    </a:cubicBezTo>
                    <a:cubicBezTo>
                      <a:pt x="102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8"/>
              <p:cNvSpPr/>
              <p:nvPr/>
            </p:nvSpPr>
            <p:spPr>
              <a:xfrm>
                <a:off x="2881800" y="4608000"/>
                <a:ext cx="39240" cy="39240"/>
              </a:xfrm>
              <a:custGeom>
                <a:rect b="b" l="l" r="r" t="t"/>
                <a:pathLst>
                  <a:path extrusionOk="0" h="109" w="109">
                    <a:moveTo>
                      <a:pt x="109" y="54"/>
                    </a:moveTo>
                    <a:cubicBezTo>
                      <a:pt x="109" y="84"/>
                      <a:pt x="85" y="109"/>
                      <a:pt x="55" y="109"/>
                    </a:cubicBezTo>
                    <a:cubicBezTo>
                      <a:pt x="24" y="109"/>
                      <a:pt x="0" y="84"/>
                      <a:pt x="0" y="54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5" y="0"/>
                      <a:pt x="109" y="24"/>
                      <a:pt x="109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8"/>
              <p:cNvSpPr/>
              <p:nvPr/>
            </p:nvSpPr>
            <p:spPr>
              <a:xfrm>
                <a:off x="2794680" y="4611960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87" y="43"/>
                    </a:moveTo>
                    <a:cubicBezTo>
                      <a:pt x="87" y="67"/>
                      <a:pt x="66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7" y="19"/>
                      <a:pt x="87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8"/>
              <p:cNvSpPr/>
              <p:nvPr/>
            </p:nvSpPr>
            <p:spPr>
              <a:xfrm>
                <a:off x="3761280" y="4579560"/>
                <a:ext cx="96120" cy="96120"/>
              </a:xfrm>
              <a:custGeom>
                <a:rect b="b" l="l" r="r" t="t"/>
                <a:pathLst>
                  <a:path extrusionOk="0" h="267" w="267">
                    <a:moveTo>
                      <a:pt x="0" y="133"/>
                    </a:move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7" y="59"/>
                      <a:pt x="267" y="133"/>
                    </a:cubicBezTo>
                    <a:cubicBezTo>
                      <a:pt x="267" y="207"/>
                      <a:pt x="207" y="267"/>
                      <a:pt x="134" y="267"/>
                    </a:cubicBezTo>
                    <a:cubicBezTo>
                      <a:pt x="60" y="267"/>
                      <a:pt x="0" y="207"/>
                      <a:pt x="0" y="1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8"/>
              <p:cNvSpPr/>
              <p:nvPr/>
            </p:nvSpPr>
            <p:spPr>
              <a:xfrm>
                <a:off x="3918960" y="4583520"/>
                <a:ext cx="87480" cy="87840"/>
              </a:xfrm>
              <a:custGeom>
                <a:rect b="b" l="l" r="r" t="t"/>
                <a:pathLst>
                  <a:path extrusionOk="0" h="244" w="243">
                    <a:moveTo>
                      <a:pt x="0" y="122"/>
                    </a:moveTo>
                    <a:cubicBezTo>
                      <a:pt x="0" y="55"/>
                      <a:pt x="54" y="0"/>
                      <a:pt x="122" y="0"/>
                    </a:cubicBezTo>
                    <a:cubicBezTo>
                      <a:pt x="189" y="0"/>
                      <a:pt x="243" y="55"/>
                      <a:pt x="243" y="122"/>
                    </a:cubicBezTo>
                    <a:cubicBezTo>
                      <a:pt x="243" y="190"/>
                      <a:pt x="189" y="244"/>
                      <a:pt x="122" y="244"/>
                    </a:cubicBezTo>
                    <a:cubicBezTo>
                      <a:pt x="54" y="244"/>
                      <a:pt x="0" y="190"/>
                      <a:pt x="0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8"/>
              <p:cNvSpPr/>
              <p:nvPr/>
            </p:nvSpPr>
            <p:spPr>
              <a:xfrm>
                <a:off x="4070160" y="4587840"/>
                <a:ext cx="79920" cy="79560"/>
              </a:xfrm>
              <a:custGeom>
                <a:rect b="b" l="l" r="r" t="t"/>
                <a:pathLst>
                  <a:path extrusionOk="0" h="221" w="222">
                    <a:moveTo>
                      <a:pt x="0" y="110"/>
                    </a:moveTo>
                    <a:cubicBezTo>
                      <a:pt x="0" y="49"/>
                      <a:pt x="50" y="0"/>
                      <a:pt x="111" y="0"/>
                    </a:cubicBezTo>
                    <a:cubicBezTo>
                      <a:pt x="172" y="0"/>
                      <a:pt x="222" y="49"/>
                      <a:pt x="222" y="110"/>
                    </a:cubicBezTo>
                    <a:cubicBezTo>
                      <a:pt x="222" y="171"/>
                      <a:pt x="172" y="221"/>
                      <a:pt x="111" y="221"/>
                    </a:cubicBezTo>
                    <a:cubicBezTo>
                      <a:pt x="50" y="221"/>
                      <a:pt x="0" y="171"/>
                      <a:pt x="0" y="1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8"/>
              <p:cNvSpPr/>
              <p:nvPr/>
            </p:nvSpPr>
            <p:spPr>
              <a:xfrm>
                <a:off x="4165560" y="459180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0" y="99"/>
                    </a:moveTo>
                    <a:cubicBezTo>
                      <a:pt x="0" y="44"/>
                      <a:pt x="44" y="0"/>
                      <a:pt x="100" y="0"/>
                    </a:cubicBezTo>
                    <a:cubicBezTo>
                      <a:pt x="155" y="0"/>
                      <a:pt x="199" y="44"/>
                      <a:pt x="199" y="99"/>
                    </a:cubicBezTo>
                    <a:cubicBezTo>
                      <a:pt x="199" y="154"/>
                      <a:pt x="155" y="199"/>
                      <a:pt x="100" y="199"/>
                    </a:cubicBezTo>
                    <a:cubicBezTo>
                      <a:pt x="44" y="199"/>
                      <a:pt x="0" y="154"/>
                      <a:pt x="0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8"/>
              <p:cNvSpPr/>
              <p:nvPr/>
            </p:nvSpPr>
            <p:spPr>
              <a:xfrm>
                <a:off x="4260960" y="4595760"/>
                <a:ext cx="63360" cy="63360"/>
              </a:xfrm>
              <a:custGeom>
                <a:rect b="b" l="l" r="r" t="t"/>
                <a:pathLst>
                  <a:path extrusionOk="0" h="176" w="176">
                    <a:moveTo>
                      <a:pt x="0" y="88"/>
                    </a:moveTo>
                    <a:cubicBezTo>
                      <a:pt x="0" y="40"/>
                      <a:pt x="39" y="0"/>
                      <a:pt x="88" y="0"/>
                    </a:cubicBezTo>
                    <a:cubicBezTo>
                      <a:pt x="136" y="0"/>
                      <a:pt x="176" y="40"/>
                      <a:pt x="176" y="88"/>
                    </a:cubicBezTo>
                    <a:cubicBezTo>
                      <a:pt x="176" y="137"/>
                      <a:pt x="136" y="176"/>
                      <a:pt x="88" y="176"/>
                    </a:cubicBezTo>
                    <a:cubicBezTo>
                      <a:pt x="39" y="176"/>
                      <a:pt x="0" y="137"/>
                      <a:pt x="0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350" lIns="90000" spcFirstLastPara="1" rIns="90000" wrap="square" tIns="18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8"/>
              <p:cNvSpPr/>
              <p:nvPr/>
            </p:nvSpPr>
            <p:spPr>
              <a:xfrm>
                <a:off x="4356000" y="459972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0" y="77"/>
                    </a:moveTo>
                    <a:cubicBezTo>
                      <a:pt x="0" y="35"/>
                      <a:pt x="34" y="0"/>
                      <a:pt x="77" y="0"/>
                    </a:cubicBezTo>
                    <a:cubicBezTo>
                      <a:pt x="120" y="0"/>
                      <a:pt x="154" y="35"/>
                      <a:pt x="154" y="77"/>
                    </a:cubicBezTo>
                    <a:cubicBezTo>
                      <a:pt x="154" y="120"/>
                      <a:pt x="120" y="154"/>
                      <a:pt x="77" y="154"/>
                    </a:cubicBezTo>
                    <a:cubicBezTo>
                      <a:pt x="34" y="154"/>
                      <a:pt x="0" y="120"/>
                      <a:pt x="0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8"/>
              <p:cNvSpPr/>
              <p:nvPr/>
            </p:nvSpPr>
            <p:spPr>
              <a:xfrm>
                <a:off x="4451040" y="4604040"/>
                <a:ext cx="47520" cy="47160"/>
              </a:xfrm>
              <a:custGeom>
                <a:rect b="b" l="l" r="r" t="t"/>
                <a:pathLst>
                  <a:path extrusionOk="0" h="131" w="132">
                    <a:moveTo>
                      <a:pt x="0" y="65"/>
                    </a:moveTo>
                    <a:cubicBezTo>
                      <a:pt x="0" y="29"/>
                      <a:pt x="30" y="0"/>
                      <a:pt x="66" y="0"/>
                    </a:cubicBezTo>
                    <a:cubicBezTo>
                      <a:pt x="102" y="0"/>
                      <a:pt x="132" y="29"/>
                      <a:pt x="132" y="65"/>
                    </a:cubicBezTo>
                    <a:cubicBezTo>
                      <a:pt x="132" y="102"/>
                      <a:pt x="102" y="131"/>
                      <a:pt x="66" y="131"/>
                    </a:cubicBezTo>
                    <a:cubicBezTo>
                      <a:pt x="30" y="131"/>
                      <a:pt x="0" y="102"/>
                      <a:pt x="0" y="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8"/>
              <p:cNvSpPr/>
              <p:nvPr/>
            </p:nvSpPr>
            <p:spPr>
              <a:xfrm>
                <a:off x="4546440" y="4608000"/>
                <a:ext cx="39240" cy="39240"/>
              </a:xfrm>
              <a:custGeom>
                <a:rect b="b" l="l" r="r" t="t"/>
                <a:pathLst>
                  <a:path extrusionOk="0" h="109" w="109">
                    <a:moveTo>
                      <a:pt x="0" y="54"/>
                    </a:moveTo>
                    <a:cubicBezTo>
                      <a:pt x="0" y="24"/>
                      <a:pt x="24" y="0"/>
                      <a:pt x="54" y="0"/>
                    </a:cubicBezTo>
                    <a:cubicBezTo>
                      <a:pt x="84" y="0"/>
                      <a:pt x="109" y="24"/>
                      <a:pt x="109" y="54"/>
                    </a:cubicBezTo>
                    <a:cubicBezTo>
                      <a:pt x="109" y="84"/>
                      <a:pt x="84" y="109"/>
                      <a:pt x="54" y="109"/>
                    </a:cubicBezTo>
                    <a:cubicBezTo>
                      <a:pt x="24" y="109"/>
                      <a:pt x="0" y="84"/>
                      <a:pt x="0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8"/>
              <p:cNvSpPr/>
              <p:nvPr/>
            </p:nvSpPr>
            <p:spPr>
              <a:xfrm>
                <a:off x="4641480" y="4611960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0" y="43"/>
                    </a:move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7" y="19"/>
                      <a:pt x="87" y="43"/>
                    </a:cubicBezTo>
                    <a:cubicBezTo>
                      <a:pt x="87" y="67"/>
                      <a:pt x="66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7" name="Google Shape;547;p8"/>
            <p:cNvGrpSpPr/>
            <p:nvPr/>
          </p:nvGrpSpPr>
          <p:grpSpPr>
            <a:xfrm flipH="1">
              <a:off x="8312121" y="4249192"/>
              <a:ext cx="1384219" cy="1391388"/>
              <a:chOff x="-641663" y="4101514"/>
              <a:chExt cx="1640459" cy="1648954"/>
            </a:xfrm>
          </p:grpSpPr>
          <p:grpSp>
            <p:nvGrpSpPr>
              <p:cNvPr id="548" name="Google Shape;548;p8"/>
              <p:cNvGrpSpPr/>
              <p:nvPr/>
            </p:nvGrpSpPr>
            <p:grpSpPr>
              <a:xfrm>
                <a:off x="-641663" y="4101514"/>
                <a:ext cx="1640459" cy="1648954"/>
                <a:chOff x="5120955" y="1803155"/>
                <a:chExt cx="1529280" cy="1537200"/>
              </a:xfrm>
            </p:grpSpPr>
            <p:sp>
              <p:nvSpPr>
                <p:cNvPr id="549" name="Google Shape;549;p8"/>
                <p:cNvSpPr/>
                <p:nvPr/>
              </p:nvSpPr>
              <p:spPr>
                <a:xfrm>
                  <a:off x="5854995" y="180315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171" y="85"/>
                      </a:moveTo>
                      <a:cubicBezTo>
                        <a:pt x="171" y="132"/>
                        <a:pt x="132" y="170"/>
                        <a:pt x="85" y="170"/>
                      </a:cubicBezTo>
                      <a:cubicBezTo>
                        <a:pt x="37" y="170"/>
                        <a:pt x="0" y="132"/>
                        <a:pt x="0" y="85"/>
                      </a:cubicBezTo>
                      <a:cubicBezTo>
                        <a:pt x="0" y="38"/>
                        <a:pt x="37" y="0"/>
                        <a:pt x="85" y="0"/>
                      </a:cubicBezTo>
                      <a:cubicBezTo>
                        <a:pt x="132" y="0"/>
                        <a:pt x="171" y="38"/>
                        <a:pt x="171" y="8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0" name="Google Shape;550;p8"/>
                <p:cNvSpPr/>
                <p:nvPr/>
              </p:nvSpPr>
              <p:spPr>
                <a:xfrm>
                  <a:off x="5701635" y="181935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169" y="67"/>
                      </a:moveTo>
                      <a:cubicBezTo>
                        <a:pt x="179" y="113"/>
                        <a:pt x="149" y="158"/>
                        <a:pt x="103" y="168"/>
                      </a:cubicBezTo>
                      <a:cubicBezTo>
                        <a:pt x="57" y="178"/>
                        <a:pt x="12" y="149"/>
                        <a:pt x="2" y="103"/>
                      </a:cubicBezTo>
                      <a:cubicBezTo>
                        <a:pt x="-8" y="57"/>
                        <a:pt x="22" y="11"/>
                        <a:pt x="68" y="1"/>
                      </a:cubicBezTo>
                      <a:cubicBezTo>
                        <a:pt x="114" y="-8"/>
                        <a:pt x="159" y="21"/>
                        <a:pt x="169" y="6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1" name="Google Shape;551;p8"/>
                <p:cNvSpPr/>
                <p:nvPr/>
              </p:nvSpPr>
              <p:spPr>
                <a:xfrm>
                  <a:off x="5554755" y="186687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164" y="50"/>
                      </a:moveTo>
                      <a:cubicBezTo>
                        <a:pt x="183" y="93"/>
                        <a:pt x="163" y="144"/>
                        <a:pt x="121" y="163"/>
                      </a:cubicBezTo>
                      <a:cubicBezTo>
                        <a:pt x="77" y="182"/>
                        <a:pt x="27" y="163"/>
                        <a:pt x="8" y="120"/>
                      </a:cubicBezTo>
                      <a:cubicBezTo>
                        <a:pt x="-11" y="77"/>
                        <a:pt x="8" y="26"/>
                        <a:pt x="51" y="7"/>
                      </a:cubicBezTo>
                      <a:cubicBezTo>
                        <a:pt x="94" y="-12"/>
                        <a:pt x="145" y="7"/>
                        <a:pt x="164" y="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2" name="Google Shape;552;p8"/>
                <p:cNvSpPr/>
                <p:nvPr/>
              </p:nvSpPr>
              <p:spPr>
                <a:xfrm>
                  <a:off x="5421195" y="194391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155" y="35"/>
                      </a:moveTo>
                      <a:cubicBezTo>
                        <a:pt x="183" y="73"/>
                        <a:pt x="174" y="127"/>
                        <a:pt x="136" y="154"/>
                      </a:cubicBezTo>
                      <a:cubicBezTo>
                        <a:pt x="98" y="182"/>
                        <a:pt x="45" y="174"/>
                        <a:pt x="17" y="135"/>
                      </a:cubicBezTo>
                      <a:cubicBezTo>
                        <a:pt x="-11" y="97"/>
                        <a:pt x="-2" y="44"/>
                        <a:pt x="36" y="16"/>
                      </a:cubicBezTo>
                      <a:cubicBezTo>
                        <a:pt x="74" y="-11"/>
                        <a:pt x="127" y="-3"/>
                        <a:pt x="155" y="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3" name="Google Shape;553;p8"/>
                <p:cNvSpPr/>
                <p:nvPr/>
              </p:nvSpPr>
              <p:spPr>
                <a:xfrm>
                  <a:off x="5306715" y="204723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142" y="22"/>
                      </a:moveTo>
                      <a:cubicBezTo>
                        <a:pt x="177" y="53"/>
                        <a:pt x="180" y="107"/>
                        <a:pt x="149" y="142"/>
                      </a:cubicBezTo>
                      <a:cubicBezTo>
                        <a:pt x="117" y="177"/>
                        <a:pt x="63" y="180"/>
                        <a:pt x="28" y="148"/>
                      </a:cubicBezTo>
                      <a:cubicBezTo>
                        <a:pt x="-7" y="117"/>
                        <a:pt x="-9" y="63"/>
                        <a:pt x="22" y="28"/>
                      </a:cubicBezTo>
                      <a:cubicBezTo>
                        <a:pt x="53" y="-7"/>
                        <a:pt x="107" y="-10"/>
                        <a:pt x="142" y="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4" name="Google Shape;554;p8"/>
                <p:cNvSpPr/>
                <p:nvPr/>
              </p:nvSpPr>
              <p:spPr>
                <a:xfrm>
                  <a:off x="5215995" y="217215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128" y="11"/>
                      </a:moveTo>
                      <a:cubicBezTo>
                        <a:pt x="169" y="34"/>
                        <a:pt x="183" y="87"/>
                        <a:pt x="159" y="127"/>
                      </a:cubicBezTo>
                      <a:cubicBezTo>
                        <a:pt x="136" y="168"/>
                        <a:pt x="84" y="182"/>
                        <a:pt x="43" y="159"/>
                      </a:cubicBezTo>
                      <a:cubicBezTo>
                        <a:pt x="2" y="135"/>
                        <a:pt x="-12" y="83"/>
                        <a:pt x="12" y="42"/>
                      </a:cubicBezTo>
                      <a:cubicBezTo>
                        <a:pt x="35" y="1"/>
                        <a:pt x="87" y="-12"/>
                        <a:pt x="128" y="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5" name="Google Shape;555;p8"/>
                <p:cNvSpPr/>
                <p:nvPr/>
              </p:nvSpPr>
              <p:spPr>
                <a:xfrm>
                  <a:off x="5153355" y="231291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111" y="4"/>
                      </a:moveTo>
                      <a:cubicBezTo>
                        <a:pt x="156" y="19"/>
                        <a:pt x="181" y="67"/>
                        <a:pt x="166" y="112"/>
                      </a:cubicBezTo>
                      <a:cubicBezTo>
                        <a:pt x="151" y="156"/>
                        <a:pt x="104" y="181"/>
                        <a:pt x="59" y="166"/>
                      </a:cubicBezTo>
                      <a:cubicBezTo>
                        <a:pt x="14" y="152"/>
                        <a:pt x="-10" y="104"/>
                        <a:pt x="4" y="59"/>
                      </a:cubicBezTo>
                      <a:cubicBezTo>
                        <a:pt x="19" y="14"/>
                        <a:pt x="67" y="-10"/>
                        <a:pt x="111" y="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6" name="Google Shape;556;p8"/>
                <p:cNvSpPr/>
                <p:nvPr/>
              </p:nvSpPr>
              <p:spPr>
                <a:xfrm>
                  <a:off x="5120955" y="246411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95" y="0"/>
                      </a:moveTo>
                      <a:cubicBezTo>
                        <a:pt x="142" y="5"/>
                        <a:pt x="176" y="46"/>
                        <a:pt x="171" y="93"/>
                      </a:cubicBezTo>
                      <a:cubicBezTo>
                        <a:pt x="166" y="140"/>
                        <a:pt x="124" y="174"/>
                        <a:pt x="77" y="169"/>
                      </a:cubicBezTo>
                      <a:cubicBezTo>
                        <a:pt x="30" y="164"/>
                        <a:pt x="-4" y="122"/>
                        <a:pt x="1" y="75"/>
                      </a:cubicBezTo>
                      <a:cubicBezTo>
                        <a:pt x="6" y="29"/>
                        <a:pt x="48" y="-5"/>
                        <a:pt x="9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7" name="Google Shape;557;p8"/>
                <p:cNvSpPr/>
                <p:nvPr/>
              </p:nvSpPr>
              <p:spPr>
                <a:xfrm>
                  <a:off x="5120955" y="261819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77" y="0"/>
                      </a:moveTo>
                      <a:cubicBezTo>
                        <a:pt x="124" y="-5"/>
                        <a:pt x="166" y="29"/>
                        <a:pt x="171" y="76"/>
                      </a:cubicBezTo>
                      <a:cubicBezTo>
                        <a:pt x="176" y="123"/>
                        <a:pt x="142" y="165"/>
                        <a:pt x="95" y="170"/>
                      </a:cubicBezTo>
                      <a:cubicBezTo>
                        <a:pt x="48" y="175"/>
                        <a:pt x="6" y="140"/>
                        <a:pt x="1" y="94"/>
                      </a:cubicBezTo>
                      <a:cubicBezTo>
                        <a:pt x="-4" y="47"/>
                        <a:pt x="30" y="5"/>
                        <a:pt x="7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8" name="Google Shape;558;p8"/>
                <p:cNvSpPr/>
                <p:nvPr/>
              </p:nvSpPr>
              <p:spPr>
                <a:xfrm>
                  <a:off x="5153355" y="276903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59" y="4"/>
                      </a:moveTo>
                      <a:cubicBezTo>
                        <a:pt x="104" y="-11"/>
                        <a:pt x="152" y="14"/>
                        <a:pt x="166" y="59"/>
                      </a:cubicBezTo>
                      <a:cubicBezTo>
                        <a:pt x="181" y="104"/>
                        <a:pt x="156" y="152"/>
                        <a:pt x="112" y="166"/>
                      </a:cubicBezTo>
                      <a:cubicBezTo>
                        <a:pt x="67" y="181"/>
                        <a:pt x="19" y="156"/>
                        <a:pt x="4" y="111"/>
                      </a:cubicBezTo>
                      <a:cubicBezTo>
                        <a:pt x="-10" y="66"/>
                        <a:pt x="14" y="18"/>
                        <a:pt x="59" y="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9" name="Google Shape;559;p8"/>
                <p:cNvSpPr/>
                <p:nvPr/>
              </p:nvSpPr>
              <p:spPr>
                <a:xfrm>
                  <a:off x="5215995" y="290979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43" y="12"/>
                      </a:moveTo>
                      <a:cubicBezTo>
                        <a:pt x="84" y="-12"/>
                        <a:pt x="136" y="2"/>
                        <a:pt x="159" y="43"/>
                      </a:cubicBezTo>
                      <a:cubicBezTo>
                        <a:pt x="183" y="84"/>
                        <a:pt x="169" y="136"/>
                        <a:pt x="128" y="159"/>
                      </a:cubicBezTo>
                      <a:cubicBezTo>
                        <a:pt x="87" y="183"/>
                        <a:pt x="35" y="169"/>
                        <a:pt x="12" y="128"/>
                      </a:cubicBezTo>
                      <a:cubicBezTo>
                        <a:pt x="-12" y="87"/>
                        <a:pt x="2" y="35"/>
                        <a:pt x="43" y="1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0" name="Google Shape;560;p8"/>
                <p:cNvSpPr/>
                <p:nvPr/>
              </p:nvSpPr>
              <p:spPr>
                <a:xfrm>
                  <a:off x="5306715" y="303471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28" y="22"/>
                      </a:moveTo>
                      <a:cubicBezTo>
                        <a:pt x="63" y="-10"/>
                        <a:pt x="117" y="-7"/>
                        <a:pt x="149" y="28"/>
                      </a:cubicBezTo>
                      <a:cubicBezTo>
                        <a:pt x="180" y="63"/>
                        <a:pt x="177" y="117"/>
                        <a:pt x="142" y="148"/>
                      </a:cubicBezTo>
                      <a:cubicBezTo>
                        <a:pt x="107" y="180"/>
                        <a:pt x="54" y="177"/>
                        <a:pt x="22" y="142"/>
                      </a:cubicBezTo>
                      <a:cubicBezTo>
                        <a:pt x="-9" y="107"/>
                        <a:pt x="-7" y="53"/>
                        <a:pt x="28" y="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1" name="Google Shape;561;p8"/>
                <p:cNvSpPr/>
                <p:nvPr/>
              </p:nvSpPr>
              <p:spPr>
                <a:xfrm>
                  <a:off x="5421195" y="313803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17" y="35"/>
                      </a:moveTo>
                      <a:cubicBezTo>
                        <a:pt x="44" y="-3"/>
                        <a:pt x="98" y="-12"/>
                        <a:pt x="136" y="16"/>
                      </a:cubicBezTo>
                      <a:cubicBezTo>
                        <a:pt x="174" y="43"/>
                        <a:pt x="182" y="97"/>
                        <a:pt x="155" y="135"/>
                      </a:cubicBezTo>
                      <a:cubicBezTo>
                        <a:pt x="127" y="173"/>
                        <a:pt x="74" y="181"/>
                        <a:pt x="36" y="154"/>
                      </a:cubicBezTo>
                      <a:cubicBezTo>
                        <a:pt x="-3" y="126"/>
                        <a:pt x="-11" y="73"/>
                        <a:pt x="17" y="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2" name="Google Shape;562;p8"/>
                <p:cNvSpPr/>
                <p:nvPr/>
              </p:nvSpPr>
              <p:spPr>
                <a:xfrm>
                  <a:off x="5554755" y="321507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8" y="50"/>
                      </a:moveTo>
                      <a:cubicBezTo>
                        <a:pt x="27" y="7"/>
                        <a:pt x="77" y="-12"/>
                        <a:pt x="120" y="7"/>
                      </a:cubicBezTo>
                      <a:cubicBezTo>
                        <a:pt x="163" y="26"/>
                        <a:pt x="183" y="77"/>
                        <a:pt x="163" y="120"/>
                      </a:cubicBezTo>
                      <a:cubicBezTo>
                        <a:pt x="144" y="163"/>
                        <a:pt x="94" y="182"/>
                        <a:pt x="51" y="163"/>
                      </a:cubicBezTo>
                      <a:cubicBezTo>
                        <a:pt x="8" y="144"/>
                        <a:pt x="-11" y="93"/>
                        <a:pt x="8" y="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3" name="Google Shape;563;p8"/>
                <p:cNvSpPr/>
                <p:nvPr/>
              </p:nvSpPr>
              <p:spPr>
                <a:xfrm>
                  <a:off x="5701635" y="326259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2" y="68"/>
                      </a:moveTo>
                      <a:cubicBezTo>
                        <a:pt x="12" y="22"/>
                        <a:pt x="57" y="-8"/>
                        <a:pt x="103" y="2"/>
                      </a:cubicBezTo>
                      <a:cubicBezTo>
                        <a:pt x="149" y="12"/>
                        <a:pt x="179" y="57"/>
                        <a:pt x="169" y="103"/>
                      </a:cubicBezTo>
                      <a:cubicBezTo>
                        <a:pt x="159" y="149"/>
                        <a:pt x="114" y="179"/>
                        <a:pt x="67" y="169"/>
                      </a:cubicBezTo>
                      <a:cubicBezTo>
                        <a:pt x="22" y="159"/>
                        <a:pt x="-8" y="114"/>
                        <a:pt x="2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4" name="Google Shape;564;p8"/>
                <p:cNvSpPr/>
                <p:nvPr/>
              </p:nvSpPr>
              <p:spPr>
                <a:xfrm>
                  <a:off x="5854995" y="327879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0" y="85"/>
                      </a:move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3" y="0"/>
                        <a:pt x="171" y="38"/>
                        <a:pt x="171" y="85"/>
                      </a:cubicBezTo>
                      <a:cubicBezTo>
                        <a:pt x="171" y="132"/>
                        <a:pt x="133" y="171"/>
                        <a:pt x="86" y="171"/>
                      </a:cubicBezTo>
                      <a:cubicBezTo>
                        <a:pt x="39" y="171"/>
                        <a:pt x="1" y="132"/>
                        <a:pt x="1" y="85"/>
                      </a:cubicBezTo>
                      <a:lnTo>
                        <a:pt x="0" y="8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6008355" y="326259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2" y="103"/>
                      </a:moveTo>
                      <a:cubicBezTo>
                        <a:pt x="-7" y="57"/>
                        <a:pt x="22" y="12"/>
                        <a:pt x="68" y="2"/>
                      </a:cubicBezTo>
                      <a:cubicBezTo>
                        <a:pt x="114" y="-8"/>
                        <a:pt x="159" y="22"/>
                        <a:pt x="169" y="68"/>
                      </a:cubicBezTo>
                      <a:cubicBezTo>
                        <a:pt x="179" y="114"/>
                        <a:pt x="149" y="159"/>
                        <a:pt x="104" y="169"/>
                      </a:cubicBezTo>
                      <a:cubicBezTo>
                        <a:pt x="58" y="179"/>
                        <a:pt x="12" y="149"/>
                        <a:pt x="3" y="103"/>
                      </a:cubicBezTo>
                      <a:lnTo>
                        <a:pt x="2" y="10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" name="Google Shape;566;p8"/>
                <p:cNvSpPr/>
                <p:nvPr/>
              </p:nvSpPr>
              <p:spPr>
                <a:xfrm>
                  <a:off x="6154875" y="321507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8" y="120"/>
                      </a:moveTo>
                      <a:cubicBezTo>
                        <a:pt x="-11" y="77"/>
                        <a:pt x="8" y="27"/>
                        <a:pt x="51" y="7"/>
                      </a:cubicBezTo>
                      <a:cubicBezTo>
                        <a:pt x="94" y="-12"/>
                        <a:pt x="145" y="7"/>
                        <a:pt x="164" y="51"/>
                      </a:cubicBezTo>
                      <a:cubicBezTo>
                        <a:pt x="183" y="94"/>
                        <a:pt x="164" y="144"/>
                        <a:pt x="121" y="163"/>
                      </a:cubicBezTo>
                      <a:cubicBezTo>
                        <a:pt x="78" y="182"/>
                        <a:pt x="28" y="163"/>
                        <a:pt x="8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" name="Google Shape;567;p8"/>
                <p:cNvSpPr/>
                <p:nvPr/>
              </p:nvSpPr>
              <p:spPr>
                <a:xfrm>
                  <a:off x="6288795" y="313803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16" y="135"/>
                      </a:moveTo>
                      <a:cubicBezTo>
                        <a:pt x="-11" y="97"/>
                        <a:pt x="-3" y="44"/>
                        <a:pt x="35" y="16"/>
                      </a:cubicBezTo>
                      <a:cubicBezTo>
                        <a:pt x="73" y="-12"/>
                        <a:pt x="127" y="-3"/>
                        <a:pt x="154" y="35"/>
                      </a:cubicBezTo>
                      <a:cubicBezTo>
                        <a:pt x="182" y="73"/>
                        <a:pt x="173" y="126"/>
                        <a:pt x="135" y="154"/>
                      </a:cubicBezTo>
                      <a:cubicBezTo>
                        <a:pt x="98" y="182"/>
                        <a:pt x="44" y="173"/>
                        <a:pt x="16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" name="Google Shape;568;p8"/>
                <p:cNvSpPr/>
                <p:nvPr/>
              </p:nvSpPr>
              <p:spPr>
                <a:xfrm>
                  <a:off x="6403275" y="303471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29" y="149"/>
                      </a:moveTo>
                      <a:cubicBezTo>
                        <a:pt x="-6" y="117"/>
                        <a:pt x="-9" y="63"/>
                        <a:pt x="22" y="28"/>
                      </a:cubicBezTo>
                      <a:cubicBezTo>
                        <a:pt x="54" y="-7"/>
                        <a:pt x="108" y="-9"/>
                        <a:pt x="143" y="22"/>
                      </a:cubicBezTo>
                      <a:cubicBezTo>
                        <a:pt x="178" y="53"/>
                        <a:pt x="180" y="107"/>
                        <a:pt x="149" y="142"/>
                      </a:cubicBezTo>
                      <a:cubicBezTo>
                        <a:pt x="117" y="177"/>
                        <a:pt x="64" y="180"/>
                        <a:pt x="29" y="14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9" name="Google Shape;569;p8"/>
                <p:cNvSpPr/>
                <p:nvPr/>
              </p:nvSpPr>
              <p:spPr>
                <a:xfrm>
                  <a:off x="6493995" y="290979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43" y="159"/>
                      </a:moveTo>
                      <a:cubicBezTo>
                        <a:pt x="2" y="136"/>
                        <a:pt x="-12" y="84"/>
                        <a:pt x="12" y="43"/>
                      </a:cubicBezTo>
                      <a:cubicBezTo>
                        <a:pt x="35" y="2"/>
                        <a:pt x="87" y="-12"/>
                        <a:pt x="127" y="12"/>
                      </a:cubicBezTo>
                      <a:cubicBezTo>
                        <a:pt x="168" y="35"/>
                        <a:pt x="182" y="87"/>
                        <a:pt x="158" y="128"/>
                      </a:cubicBezTo>
                      <a:cubicBezTo>
                        <a:pt x="135" y="169"/>
                        <a:pt x="83" y="183"/>
                        <a:pt x="43" y="1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" name="Google Shape;570;p8"/>
                <p:cNvSpPr/>
                <p:nvPr/>
              </p:nvSpPr>
              <p:spPr>
                <a:xfrm>
                  <a:off x="6556635" y="276903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59" y="166"/>
                      </a:moveTo>
                      <a:cubicBezTo>
                        <a:pt x="14" y="152"/>
                        <a:pt x="-11" y="104"/>
                        <a:pt x="4" y="59"/>
                      </a:cubicBezTo>
                      <a:cubicBezTo>
                        <a:pt x="18" y="14"/>
                        <a:pt x="67" y="-10"/>
                        <a:pt x="111" y="4"/>
                      </a:cubicBezTo>
                      <a:cubicBezTo>
                        <a:pt x="156" y="19"/>
                        <a:pt x="180" y="67"/>
                        <a:pt x="166" y="112"/>
                      </a:cubicBezTo>
                      <a:cubicBezTo>
                        <a:pt x="151" y="156"/>
                        <a:pt x="103" y="181"/>
                        <a:pt x="59" y="16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" name="Google Shape;571;p8"/>
                <p:cNvSpPr/>
                <p:nvPr/>
              </p:nvSpPr>
              <p:spPr>
                <a:xfrm>
                  <a:off x="6588675" y="261819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76" y="170"/>
                      </a:moveTo>
                      <a:cubicBezTo>
                        <a:pt x="29" y="165"/>
                        <a:pt x="-5" y="123"/>
                        <a:pt x="0" y="76"/>
                      </a:cubicBezTo>
                      <a:cubicBezTo>
                        <a:pt x="5" y="29"/>
                        <a:pt x="47" y="-5"/>
                        <a:pt x="94" y="0"/>
                      </a:cubicBezTo>
                      <a:cubicBezTo>
                        <a:pt x="141" y="5"/>
                        <a:pt x="174" y="47"/>
                        <a:pt x="170" y="94"/>
                      </a:cubicBezTo>
                      <a:cubicBezTo>
                        <a:pt x="165" y="141"/>
                        <a:pt x="123" y="175"/>
                        <a:pt x="76" y="17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6588675" y="246411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94" y="169"/>
                      </a:moveTo>
                      <a:cubicBezTo>
                        <a:pt x="47" y="174"/>
                        <a:pt x="5" y="140"/>
                        <a:pt x="0" y="93"/>
                      </a:cubicBezTo>
                      <a:cubicBezTo>
                        <a:pt x="-5" y="47"/>
                        <a:pt x="29" y="5"/>
                        <a:pt x="76" y="0"/>
                      </a:cubicBezTo>
                      <a:cubicBezTo>
                        <a:pt x="123" y="-5"/>
                        <a:pt x="165" y="29"/>
                        <a:pt x="170" y="76"/>
                      </a:cubicBezTo>
                      <a:cubicBezTo>
                        <a:pt x="174" y="122"/>
                        <a:pt x="141" y="164"/>
                        <a:pt x="94" y="16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6556635" y="231291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111" y="166"/>
                      </a:moveTo>
                      <a:cubicBezTo>
                        <a:pt x="66" y="181"/>
                        <a:pt x="18" y="156"/>
                        <a:pt x="4" y="112"/>
                      </a:cubicBezTo>
                      <a:cubicBezTo>
                        <a:pt x="-11" y="67"/>
                        <a:pt x="14" y="19"/>
                        <a:pt x="59" y="4"/>
                      </a:cubicBezTo>
                      <a:cubicBezTo>
                        <a:pt x="103" y="-10"/>
                        <a:pt x="151" y="14"/>
                        <a:pt x="166" y="59"/>
                      </a:cubicBezTo>
                      <a:cubicBezTo>
                        <a:pt x="180" y="104"/>
                        <a:pt x="156" y="152"/>
                        <a:pt x="111" y="16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6493995" y="217215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127" y="159"/>
                      </a:moveTo>
                      <a:cubicBezTo>
                        <a:pt x="86" y="182"/>
                        <a:pt x="35" y="168"/>
                        <a:pt x="12" y="127"/>
                      </a:cubicBezTo>
                      <a:cubicBezTo>
                        <a:pt x="-12" y="87"/>
                        <a:pt x="2" y="34"/>
                        <a:pt x="43" y="11"/>
                      </a:cubicBezTo>
                      <a:cubicBezTo>
                        <a:pt x="83" y="-12"/>
                        <a:pt x="135" y="2"/>
                        <a:pt x="159" y="42"/>
                      </a:cubicBezTo>
                      <a:cubicBezTo>
                        <a:pt x="182" y="83"/>
                        <a:pt x="168" y="135"/>
                        <a:pt x="127" y="1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5" name="Google Shape;575;p8"/>
                <p:cNvSpPr/>
                <p:nvPr/>
              </p:nvSpPr>
              <p:spPr>
                <a:xfrm>
                  <a:off x="6403275" y="204723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143" y="148"/>
                      </a:moveTo>
                      <a:cubicBezTo>
                        <a:pt x="108" y="180"/>
                        <a:pt x="54" y="177"/>
                        <a:pt x="22" y="142"/>
                      </a:cubicBezTo>
                      <a:cubicBezTo>
                        <a:pt x="-9" y="107"/>
                        <a:pt x="-6" y="53"/>
                        <a:pt x="29" y="22"/>
                      </a:cubicBezTo>
                      <a:cubicBezTo>
                        <a:pt x="64" y="-9"/>
                        <a:pt x="117" y="-7"/>
                        <a:pt x="149" y="28"/>
                      </a:cubicBezTo>
                      <a:cubicBezTo>
                        <a:pt x="181" y="63"/>
                        <a:pt x="177" y="117"/>
                        <a:pt x="143" y="14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6" name="Google Shape;576;p8"/>
                <p:cNvSpPr/>
                <p:nvPr/>
              </p:nvSpPr>
              <p:spPr>
                <a:xfrm>
                  <a:off x="6288795" y="194391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154" y="135"/>
                      </a:moveTo>
                      <a:cubicBezTo>
                        <a:pt x="127" y="174"/>
                        <a:pt x="73" y="182"/>
                        <a:pt x="35" y="155"/>
                      </a:cubicBezTo>
                      <a:cubicBezTo>
                        <a:pt x="-3" y="127"/>
                        <a:pt x="-11" y="73"/>
                        <a:pt x="17" y="35"/>
                      </a:cubicBezTo>
                      <a:cubicBezTo>
                        <a:pt x="44" y="-3"/>
                        <a:pt x="98" y="-11"/>
                        <a:pt x="136" y="16"/>
                      </a:cubicBezTo>
                      <a:cubicBezTo>
                        <a:pt x="174" y="44"/>
                        <a:pt x="182" y="98"/>
                        <a:pt x="154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7" name="Google Shape;577;p8"/>
                <p:cNvSpPr/>
                <p:nvPr/>
              </p:nvSpPr>
              <p:spPr>
                <a:xfrm>
                  <a:off x="6155235" y="186687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163" y="120"/>
                      </a:moveTo>
                      <a:cubicBezTo>
                        <a:pt x="144" y="163"/>
                        <a:pt x="94" y="182"/>
                        <a:pt x="51" y="163"/>
                      </a:cubicBezTo>
                      <a:cubicBezTo>
                        <a:pt x="8" y="144"/>
                        <a:pt x="-12" y="94"/>
                        <a:pt x="8" y="50"/>
                      </a:cubicBezTo>
                      <a:cubicBezTo>
                        <a:pt x="27" y="8"/>
                        <a:pt x="77" y="-12"/>
                        <a:pt x="120" y="7"/>
                      </a:cubicBezTo>
                      <a:cubicBezTo>
                        <a:pt x="163" y="27"/>
                        <a:pt x="182" y="77"/>
                        <a:pt x="163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" name="Google Shape;578;p8"/>
                <p:cNvSpPr/>
                <p:nvPr/>
              </p:nvSpPr>
              <p:spPr>
                <a:xfrm>
                  <a:off x="6008355" y="181935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169" y="103"/>
                      </a:moveTo>
                      <a:cubicBezTo>
                        <a:pt x="159" y="149"/>
                        <a:pt x="114" y="178"/>
                        <a:pt x="68" y="168"/>
                      </a:cubicBezTo>
                      <a:cubicBezTo>
                        <a:pt x="22" y="158"/>
                        <a:pt x="-7" y="113"/>
                        <a:pt x="2" y="67"/>
                      </a:cubicBezTo>
                      <a:cubicBezTo>
                        <a:pt x="12" y="21"/>
                        <a:pt x="57" y="-8"/>
                        <a:pt x="103" y="1"/>
                      </a:cubicBezTo>
                      <a:cubicBezTo>
                        <a:pt x="149" y="11"/>
                        <a:pt x="179" y="57"/>
                        <a:pt x="169" y="102"/>
                      </a:cubicBezTo>
                      <a:lnTo>
                        <a:pt x="169" y="10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79" name="Google Shape;579;p8"/>
              <p:cNvGrpSpPr/>
              <p:nvPr/>
            </p:nvGrpSpPr>
            <p:grpSpPr>
              <a:xfrm>
                <a:off x="-438674" y="4305688"/>
                <a:ext cx="1234129" cy="1240520"/>
                <a:chOff x="5120955" y="1803155"/>
                <a:chExt cx="1529280" cy="1537200"/>
              </a:xfrm>
            </p:grpSpPr>
            <p:sp>
              <p:nvSpPr>
                <p:cNvPr id="580" name="Google Shape;580;p8"/>
                <p:cNvSpPr/>
                <p:nvPr/>
              </p:nvSpPr>
              <p:spPr>
                <a:xfrm>
                  <a:off x="5854995" y="180315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171" y="85"/>
                      </a:moveTo>
                      <a:cubicBezTo>
                        <a:pt x="171" y="132"/>
                        <a:pt x="132" y="170"/>
                        <a:pt x="85" y="170"/>
                      </a:cubicBezTo>
                      <a:cubicBezTo>
                        <a:pt x="37" y="170"/>
                        <a:pt x="0" y="132"/>
                        <a:pt x="0" y="85"/>
                      </a:cubicBezTo>
                      <a:cubicBezTo>
                        <a:pt x="0" y="38"/>
                        <a:pt x="37" y="0"/>
                        <a:pt x="85" y="0"/>
                      </a:cubicBezTo>
                      <a:cubicBezTo>
                        <a:pt x="132" y="0"/>
                        <a:pt x="171" y="38"/>
                        <a:pt x="171" y="8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1" name="Google Shape;581;p8"/>
                <p:cNvSpPr/>
                <p:nvPr/>
              </p:nvSpPr>
              <p:spPr>
                <a:xfrm>
                  <a:off x="5701635" y="181935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169" y="67"/>
                      </a:moveTo>
                      <a:cubicBezTo>
                        <a:pt x="179" y="113"/>
                        <a:pt x="149" y="158"/>
                        <a:pt x="103" y="168"/>
                      </a:cubicBezTo>
                      <a:cubicBezTo>
                        <a:pt x="57" y="178"/>
                        <a:pt x="12" y="149"/>
                        <a:pt x="2" y="103"/>
                      </a:cubicBezTo>
                      <a:cubicBezTo>
                        <a:pt x="-8" y="57"/>
                        <a:pt x="22" y="11"/>
                        <a:pt x="68" y="1"/>
                      </a:cubicBezTo>
                      <a:cubicBezTo>
                        <a:pt x="114" y="-8"/>
                        <a:pt x="159" y="21"/>
                        <a:pt x="169" y="6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5554755" y="186687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164" y="50"/>
                      </a:moveTo>
                      <a:cubicBezTo>
                        <a:pt x="183" y="93"/>
                        <a:pt x="163" y="144"/>
                        <a:pt x="121" y="163"/>
                      </a:cubicBezTo>
                      <a:cubicBezTo>
                        <a:pt x="77" y="182"/>
                        <a:pt x="27" y="163"/>
                        <a:pt x="8" y="120"/>
                      </a:cubicBezTo>
                      <a:cubicBezTo>
                        <a:pt x="-11" y="77"/>
                        <a:pt x="8" y="26"/>
                        <a:pt x="51" y="7"/>
                      </a:cubicBezTo>
                      <a:cubicBezTo>
                        <a:pt x="94" y="-12"/>
                        <a:pt x="145" y="7"/>
                        <a:pt x="164" y="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" name="Google Shape;583;p8"/>
                <p:cNvSpPr/>
                <p:nvPr/>
              </p:nvSpPr>
              <p:spPr>
                <a:xfrm>
                  <a:off x="5421195" y="194391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155" y="35"/>
                      </a:moveTo>
                      <a:cubicBezTo>
                        <a:pt x="183" y="73"/>
                        <a:pt x="174" y="127"/>
                        <a:pt x="136" y="154"/>
                      </a:cubicBezTo>
                      <a:cubicBezTo>
                        <a:pt x="98" y="182"/>
                        <a:pt x="45" y="174"/>
                        <a:pt x="17" y="135"/>
                      </a:cubicBezTo>
                      <a:cubicBezTo>
                        <a:pt x="-11" y="97"/>
                        <a:pt x="-2" y="44"/>
                        <a:pt x="36" y="16"/>
                      </a:cubicBezTo>
                      <a:cubicBezTo>
                        <a:pt x="74" y="-11"/>
                        <a:pt x="127" y="-3"/>
                        <a:pt x="155" y="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" name="Google Shape;584;p8"/>
                <p:cNvSpPr/>
                <p:nvPr/>
              </p:nvSpPr>
              <p:spPr>
                <a:xfrm>
                  <a:off x="5306715" y="204723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142" y="22"/>
                      </a:moveTo>
                      <a:cubicBezTo>
                        <a:pt x="177" y="53"/>
                        <a:pt x="180" y="107"/>
                        <a:pt x="149" y="142"/>
                      </a:cubicBezTo>
                      <a:cubicBezTo>
                        <a:pt x="117" y="177"/>
                        <a:pt x="63" y="180"/>
                        <a:pt x="28" y="148"/>
                      </a:cubicBezTo>
                      <a:cubicBezTo>
                        <a:pt x="-7" y="117"/>
                        <a:pt x="-9" y="63"/>
                        <a:pt x="22" y="28"/>
                      </a:cubicBezTo>
                      <a:cubicBezTo>
                        <a:pt x="53" y="-7"/>
                        <a:pt x="107" y="-10"/>
                        <a:pt x="142" y="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5" name="Google Shape;585;p8"/>
                <p:cNvSpPr/>
                <p:nvPr/>
              </p:nvSpPr>
              <p:spPr>
                <a:xfrm>
                  <a:off x="5215995" y="217215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128" y="11"/>
                      </a:moveTo>
                      <a:cubicBezTo>
                        <a:pt x="169" y="34"/>
                        <a:pt x="183" y="87"/>
                        <a:pt x="159" y="127"/>
                      </a:cubicBezTo>
                      <a:cubicBezTo>
                        <a:pt x="136" y="168"/>
                        <a:pt x="84" y="182"/>
                        <a:pt x="43" y="159"/>
                      </a:cubicBezTo>
                      <a:cubicBezTo>
                        <a:pt x="2" y="135"/>
                        <a:pt x="-12" y="83"/>
                        <a:pt x="12" y="42"/>
                      </a:cubicBezTo>
                      <a:cubicBezTo>
                        <a:pt x="35" y="1"/>
                        <a:pt x="87" y="-12"/>
                        <a:pt x="128" y="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6" name="Google Shape;586;p8"/>
                <p:cNvSpPr/>
                <p:nvPr/>
              </p:nvSpPr>
              <p:spPr>
                <a:xfrm>
                  <a:off x="5153355" y="231291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111" y="4"/>
                      </a:moveTo>
                      <a:cubicBezTo>
                        <a:pt x="156" y="19"/>
                        <a:pt x="181" y="67"/>
                        <a:pt x="166" y="112"/>
                      </a:cubicBezTo>
                      <a:cubicBezTo>
                        <a:pt x="151" y="156"/>
                        <a:pt x="104" y="181"/>
                        <a:pt x="59" y="166"/>
                      </a:cubicBezTo>
                      <a:cubicBezTo>
                        <a:pt x="14" y="152"/>
                        <a:pt x="-10" y="104"/>
                        <a:pt x="4" y="59"/>
                      </a:cubicBezTo>
                      <a:cubicBezTo>
                        <a:pt x="19" y="14"/>
                        <a:pt x="67" y="-10"/>
                        <a:pt x="111" y="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7" name="Google Shape;587;p8"/>
                <p:cNvSpPr/>
                <p:nvPr/>
              </p:nvSpPr>
              <p:spPr>
                <a:xfrm>
                  <a:off x="5120955" y="246411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95" y="0"/>
                      </a:moveTo>
                      <a:cubicBezTo>
                        <a:pt x="142" y="5"/>
                        <a:pt x="176" y="46"/>
                        <a:pt x="171" y="93"/>
                      </a:cubicBezTo>
                      <a:cubicBezTo>
                        <a:pt x="166" y="140"/>
                        <a:pt x="124" y="174"/>
                        <a:pt x="77" y="169"/>
                      </a:cubicBezTo>
                      <a:cubicBezTo>
                        <a:pt x="30" y="164"/>
                        <a:pt x="-4" y="122"/>
                        <a:pt x="1" y="75"/>
                      </a:cubicBezTo>
                      <a:cubicBezTo>
                        <a:pt x="6" y="29"/>
                        <a:pt x="48" y="-5"/>
                        <a:pt x="9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8" name="Google Shape;588;p8"/>
                <p:cNvSpPr/>
                <p:nvPr/>
              </p:nvSpPr>
              <p:spPr>
                <a:xfrm>
                  <a:off x="5120955" y="261819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77" y="0"/>
                      </a:moveTo>
                      <a:cubicBezTo>
                        <a:pt x="124" y="-5"/>
                        <a:pt x="166" y="29"/>
                        <a:pt x="171" y="76"/>
                      </a:cubicBezTo>
                      <a:cubicBezTo>
                        <a:pt x="176" y="123"/>
                        <a:pt x="142" y="165"/>
                        <a:pt x="95" y="170"/>
                      </a:cubicBezTo>
                      <a:cubicBezTo>
                        <a:pt x="48" y="175"/>
                        <a:pt x="6" y="140"/>
                        <a:pt x="1" y="94"/>
                      </a:cubicBezTo>
                      <a:cubicBezTo>
                        <a:pt x="-4" y="47"/>
                        <a:pt x="30" y="5"/>
                        <a:pt x="7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" name="Google Shape;589;p8"/>
                <p:cNvSpPr/>
                <p:nvPr/>
              </p:nvSpPr>
              <p:spPr>
                <a:xfrm>
                  <a:off x="5153355" y="276903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59" y="4"/>
                      </a:moveTo>
                      <a:cubicBezTo>
                        <a:pt x="104" y="-11"/>
                        <a:pt x="152" y="14"/>
                        <a:pt x="166" y="59"/>
                      </a:cubicBezTo>
                      <a:cubicBezTo>
                        <a:pt x="181" y="104"/>
                        <a:pt x="156" y="152"/>
                        <a:pt x="112" y="166"/>
                      </a:cubicBezTo>
                      <a:cubicBezTo>
                        <a:pt x="67" y="181"/>
                        <a:pt x="19" y="156"/>
                        <a:pt x="4" y="111"/>
                      </a:cubicBezTo>
                      <a:cubicBezTo>
                        <a:pt x="-10" y="66"/>
                        <a:pt x="14" y="18"/>
                        <a:pt x="59" y="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0" name="Google Shape;590;p8"/>
                <p:cNvSpPr/>
                <p:nvPr/>
              </p:nvSpPr>
              <p:spPr>
                <a:xfrm>
                  <a:off x="5215995" y="290979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43" y="12"/>
                      </a:moveTo>
                      <a:cubicBezTo>
                        <a:pt x="84" y="-12"/>
                        <a:pt x="136" y="2"/>
                        <a:pt x="159" y="43"/>
                      </a:cubicBezTo>
                      <a:cubicBezTo>
                        <a:pt x="183" y="84"/>
                        <a:pt x="169" y="136"/>
                        <a:pt x="128" y="159"/>
                      </a:cubicBezTo>
                      <a:cubicBezTo>
                        <a:pt x="87" y="183"/>
                        <a:pt x="35" y="169"/>
                        <a:pt x="12" y="128"/>
                      </a:cubicBezTo>
                      <a:cubicBezTo>
                        <a:pt x="-12" y="87"/>
                        <a:pt x="2" y="35"/>
                        <a:pt x="43" y="1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1" name="Google Shape;591;p8"/>
                <p:cNvSpPr/>
                <p:nvPr/>
              </p:nvSpPr>
              <p:spPr>
                <a:xfrm>
                  <a:off x="5306715" y="303471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28" y="22"/>
                      </a:moveTo>
                      <a:cubicBezTo>
                        <a:pt x="63" y="-10"/>
                        <a:pt x="117" y="-7"/>
                        <a:pt x="149" y="28"/>
                      </a:cubicBezTo>
                      <a:cubicBezTo>
                        <a:pt x="180" y="63"/>
                        <a:pt x="177" y="117"/>
                        <a:pt x="142" y="148"/>
                      </a:cubicBezTo>
                      <a:cubicBezTo>
                        <a:pt x="107" y="180"/>
                        <a:pt x="54" y="177"/>
                        <a:pt x="22" y="142"/>
                      </a:cubicBezTo>
                      <a:cubicBezTo>
                        <a:pt x="-9" y="107"/>
                        <a:pt x="-7" y="53"/>
                        <a:pt x="28" y="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" name="Google Shape;592;p8"/>
                <p:cNvSpPr/>
                <p:nvPr/>
              </p:nvSpPr>
              <p:spPr>
                <a:xfrm>
                  <a:off x="5421195" y="313803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17" y="35"/>
                      </a:moveTo>
                      <a:cubicBezTo>
                        <a:pt x="44" y="-3"/>
                        <a:pt x="98" y="-12"/>
                        <a:pt x="136" y="16"/>
                      </a:cubicBezTo>
                      <a:cubicBezTo>
                        <a:pt x="174" y="43"/>
                        <a:pt x="182" y="97"/>
                        <a:pt x="155" y="135"/>
                      </a:cubicBezTo>
                      <a:cubicBezTo>
                        <a:pt x="127" y="173"/>
                        <a:pt x="74" y="181"/>
                        <a:pt x="36" y="154"/>
                      </a:cubicBezTo>
                      <a:cubicBezTo>
                        <a:pt x="-3" y="126"/>
                        <a:pt x="-11" y="73"/>
                        <a:pt x="17" y="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3" name="Google Shape;593;p8"/>
                <p:cNvSpPr/>
                <p:nvPr/>
              </p:nvSpPr>
              <p:spPr>
                <a:xfrm>
                  <a:off x="5554755" y="321507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8" y="50"/>
                      </a:moveTo>
                      <a:cubicBezTo>
                        <a:pt x="27" y="7"/>
                        <a:pt x="77" y="-12"/>
                        <a:pt x="120" y="7"/>
                      </a:cubicBezTo>
                      <a:cubicBezTo>
                        <a:pt x="163" y="26"/>
                        <a:pt x="183" y="77"/>
                        <a:pt x="163" y="120"/>
                      </a:cubicBezTo>
                      <a:cubicBezTo>
                        <a:pt x="144" y="163"/>
                        <a:pt x="94" y="182"/>
                        <a:pt x="51" y="163"/>
                      </a:cubicBezTo>
                      <a:cubicBezTo>
                        <a:pt x="8" y="144"/>
                        <a:pt x="-11" y="93"/>
                        <a:pt x="8" y="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4" name="Google Shape;594;p8"/>
                <p:cNvSpPr/>
                <p:nvPr/>
              </p:nvSpPr>
              <p:spPr>
                <a:xfrm>
                  <a:off x="5701635" y="326259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2" y="68"/>
                      </a:moveTo>
                      <a:cubicBezTo>
                        <a:pt x="12" y="22"/>
                        <a:pt x="57" y="-8"/>
                        <a:pt x="103" y="2"/>
                      </a:cubicBezTo>
                      <a:cubicBezTo>
                        <a:pt x="149" y="12"/>
                        <a:pt x="179" y="57"/>
                        <a:pt x="169" y="103"/>
                      </a:cubicBezTo>
                      <a:cubicBezTo>
                        <a:pt x="159" y="149"/>
                        <a:pt x="114" y="179"/>
                        <a:pt x="67" y="169"/>
                      </a:cubicBezTo>
                      <a:cubicBezTo>
                        <a:pt x="22" y="159"/>
                        <a:pt x="-8" y="114"/>
                        <a:pt x="2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" name="Google Shape;595;p8"/>
                <p:cNvSpPr/>
                <p:nvPr/>
              </p:nvSpPr>
              <p:spPr>
                <a:xfrm>
                  <a:off x="5854995" y="327879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0" y="85"/>
                      </a:move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3" y="0"/>
                        <a:pt x="171" y="38"/>
                        <a:pt x="171" y="85"/>
                      </a:cubicBezTo>
                      <a:cubicBezTo>
                        <a:pt x="171" y="132"/>
                        <a:pt x="133" y="171"/>
                        <a:pt x="86" y="171"/>
                      </a:cubicBezTo>
                      <a:cubicBezTo>
                        <a:pt x="39" y="171"/>
                        <a:pt x="1" y="132"/>
                        <a:pt x="1" y="85"/>
                      </a:cubicBezTo>
                      <a:lnTo>
                        <a:pt x="0" y="8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6" name="Google Shape;596;p8"/>
                <p:cNvSpPr/>
                <p:nvPr/>
              </p:nvSpPr>
              <p:spPr>
                <a:xfrm>
                  <a:off x="6008355" y="326259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2" y="103"/>
                      </a:moveTo>
                      <a:cubicBezTo>
                        <a:pt x="-7" y="57"/>
                        <a:pt x="22" y="12"/>
                        <a:pt x="68" y="2"/>
                      </a:cubicBezTo>
                      <a:cubicBezTo>
                        <a:pt x="114" y="-8"/>
                        <a:pt x="159" y="22"/>
                        <a:pt x="169" y="68"/>
                      </a:cubicBezTo>
                      <a:cubicBezTo>
                        <a:pt x="179" y="114"/>
                        <a:pt x="149" y="159"/>
                        <a:pt x="104" y="169"/>
                      </a:cubicBezTo>
                      <a:cubicBezTo>
                        <a:pt x="58" y="179"/>
                        <a:pt x="12" y="149"/>
                        <a:pt x="3" y="103"/>
                      </a:cubicBezTo>
                      <a:lnTo>
                        <a:pt x="2" y="10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7" name="Google Shape;597;p8"/>
                <p:cNvSpPr/>
                <p:nvPr/>
              </p:nvSpPr>
              <p:spPr>
                <a:xfrm>
                  <a:off x="6154875" y="321507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8" y="120"/>
                      </a:moveTo>
                      <a:cubicBezTo>
                        <a:pt x="-11" y="77"/>
                        <a:pt x="8" y="27"/>
                        <a:pt x="51" y="7"/>
                      </a:cubicBezTo>
                      <a:cubicBezTo>
                        <a:pt x="94" y="-12"/>
                        <a:pt x="145" y="7"/>
                        <a:pt x="164" y="51"/>
                      </a:cubicBezTo>
                      <a:cubicBezTo>
                        <a:pt x="183" y="94"/>
                        <a:pt x="164" y="144"/>
                        <a:pt x="121" y="163"/>
                      </a:cubicBezTo>
                      <a:cubicBezTo>
                        <a:pt x="78" y="182"/>
                        <a:pt x="28" y="163"/>
                        <a:pt x="8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" name="Google Shape;598;p8"/>
                <p:cNvSpPr/>
                <p:nvPr/>
              </p:nvSpPr>
              <p:spPr>
                <a:xfrm>
                  <a:off x="6288795" y="313803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16" y="135"/>
                      </a:moveTo>
                      <a:cubicBezTo>
                        <a:pt x="-11" y="97"/>
                        <a:pt x="-3" y="44"/>
                        <a:pt x="35" y="16"/>
                      </a:cubicBezTo>
                      <a:cubicBezTo>
                        <a:pt x="73" y="-12"/>
                        <a:pt x="127" y="-3"/>
                        <a:pt x="154" y="35"/>
                      </a:cubicBezTo>
                      <a:cubicBezTo>
                        <a:pt x="182" y="73"/>
                        <a:pt x="173" y="126"/>
                        <a:pt x="135" y="154"/>
                      </a:cubicBezTo>
                      <a:cubicBezTo>
                        <a:pt x="98" y="182"/>
                        <a:pt x="44" y="173"/>
                        <a:pt x="16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9" name="Google Shape;599;p8"/>
                <p:cNvSpPr/>
                <p:nvPr/>
              </p:nvSpPr>
              <p:spPr>
                <a:xfrm>
                  <a:off x="6403275" y="303471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29" y="149"/>
                      </a:moveTo>
                      <a:cubicBezTo>
                        <a:pt x="-6" y="117"/>
                        <a:pt x="-9" y="63"/>
                        <a:pt x="22" y="28"/>
                      </a:cubicBezTo>
                      <a:cubicBezTo>
                        <a:pt x="54" y="-7"/>
                        <a:pt x="108" y="-9"/>
                        <a:pt x="143" y="22"/>
                      </a:cubicBezTo>
                      <a:cubicBezTo>
                        <a:pt x="178" y="53"/>
                        <a:pt x="180" y="107"/>
                        <a:pt x="149" y="142"/>
                      </a:cubicBezTo>
                      <a:cubicBezTo>
                        <a:pt x="117" y="177"/>
                        <a:pt x="64" y="180"/>
                        <a:pt x="29" y="14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" name="Google Shape;600;p8"/>
                <p:cNvSpPr/>
                <p:nvPr/>
              </p:nvSpPr>
              <p:spPr>
                <a:xfrm>
                  <a:off x="6493995" y="290979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43" y="159"/>
                      </a:moveTo>
                      <a:cubicBezTo>
                        <a:pt x="2" y="136"/>
                        <a:pt x="-12" y="84"/>
                        <a:pt x="12" y="43"/>
                      </a:cubicBezTo>
                      <a:cubicBezTo>
                        <a:pt x="35" y="2"/>
                        <a:pt x="87" y="-12"/>
                        <a:pt x="127" y="12"/>
                      </a:cubicBezTo>
                      <a:cubicBezTo>
                        <a:pt x="168" y="35"/>
                        <a:pt x="182" y="87"/>
                        <a:pt x="158" y="128"/>
                      </a:cubicBezTo>
                      <a:cubicBezTo>
                        <a:pt x="135" y="169"/>
                        <a:pt x="83" y="183"/>
                        <a:pt x="43" y="1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1" name="Google Shape;601;p8"/>
                <p:cNvSpPr/>
                <p:nvPr/>
              </p:nvSpPr>
              <p:spPr>
                <a:xfrm>
                  <a:off x="6556635" y="276903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59" y="166"/>
                      </a:moveTo>
                      <a:cubicBezTo>
                        <a:pt x="14" y="152"/>
                        <a:pt x="-11" y="104"/>
                        <a:pt x="4" y="59"/>
                      </a:cubicBezTo>
                      <a:cubicBezTo>
                        <a:pt x="18" y="14"/>
                        <a:pt x="67" y="-10"/>
                        <a:pt x="111" y="4"/>
                      </a:cubicBezTo>
                      <a:cubicBezTo>
                        <a:pt x="156" y="19"/>
                        <a:pt x="180" y="67"/>
                        <a:pt x="166" y="112"/>
                      </a:cubicBezTo>
                      <a:cubicBezTo>
                        <a:pt x="151" y="156"/>
                        <a:pt x="103" y="181"/>
                        <a:pt x="59" y="16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" name="Google Shape;602;p8"/>
                <p:cNvSpPr/>
                <p:nvPr/>
              </p:nvSpPr>
              <p:spPr>
                <a:xfrm>
                  <a:off x="6588675" y="261819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76" y="170"/>
                      </a:moveTo>
                      <a:cubicBezTo>
                        <a:pt x="29" y="165"/>
                        <a:pt x="-5" y="123"/>
                        <a:pt x="0" y="76"/>
                      </a:cubicBezTo>
                      <a:cubicBezTo>
                        <a:pt x="5" y="29"/>
                        <a:pt x="47" y="-5"/>
                        <a:pt x="94" y="0"/>
                      </a:cubicBezTo>
                      <a:cubicBezTo>
                        <a:pt x="141" y="5"/>
                        <a:pt x="174" y="47"/>
                        <a:pt x="170" y="94"/>
                      </a:cubicBezTo>
                      <a:cubicBezTo>
                        <a:pt x="165" y="141"/>
                        <a:pt x="123" y="175"/>
                        <a:pt x="76" y="17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3" name="Google Shape;603;p8"/>
                <p:cNvSpPr/>
                <p:nvPr/>
              </p:nvSpPr>
              <p:spPr>
                <a:xfrm>
                  <a:off x="6588675" y="246411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94" y="169"/>
                      </a:moveTo>
                      <a:cubicBezTo>
                        <a:pt x="47" y="174"/>
                        <a:pt x="5" y="140"/>
                        <a:pt x="0" y="93"/>
                      </a:cubicBezTo>
                      <a:cubicBezTo>
                        <a:pt x="-5" y="47"/>
                        <a:pt x="29" y="5"/>
                        <a:pt x="76" y="0"/>
                      </a:cubicBezTo>
                      <a:cubicBezTo>
                        <a:pt x="123" y="-5"/>
                        <a:pt x="165" y="29"/>
                        <a:pt x="170" y="76"/>
                      </a:cubicBezTo>
                      <a:cubicBezTo>
                        <a:pt x="174" y="122"/>
                        <a:pt x="141" y="164"/>
                        <a:pt x="94" y="16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4" name="Google Shape;604;p8"/>
                <p:cNvSpPr/>
                <p:nvPr/>
              </p:nvSpPr>
              <p:spPr>
                <a:xfrm>
                  <a:off x="6556635" y="231291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111" y="166"/>
                      </a:moveTo>
                      <a:cubicBezTo>
                        <a:pt x="66" y="181"/>
                        <a:pt x="18" y="156"/>
                        <a:pt x="4" y="112"/>
                      </a:cubicBezTo>
                      <a:cubicBezTo>
                        <a:pt x="-11" y="67"/>
                        <a:pt x="14" y="19"/>
                        <a:pt x="59" y="4"/>
                      </a:cubicBezTo>
                      <a:cubicBezTo>
                        <a:pt x="103" y="-10"/>
                        <a:pt x="151" y="14"/>
                        <a:pt x="166" y="59"/>
                      </a:cubicBezTo>
                      <a:cubicBezTo>
                        <a:pt x="180" y="104"/>
                        <a:pt x="156" y="152"/>
                        <a:pt x="111" y="16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5" name="Google Shape;605;p8"/>
                <p:cNvSpPr/>
                <p:nvPr/>
              </p:nvSpPr>
              <p:spPr>
                <a:xfrm>
                  <a:off x="6493995" y="217215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127" y="159"/>
                      </a:moveTo>
                      <a:cubicBezTo>
                        <a:pt x="86" y="182"/>
                        <a:pt x="35" y="168"/>
                        <a:pt x="12" y="127"/>
                      </a:cubicBezTo>
                      <a:cubicBezTo>
                        <a:pt x="-12" y="87"/>
                        <a:pt x="2" y="34"/>
                        <a:pt x="43" y="11"/>
                      </a:cubicBezTo>
                      <a:cubicBezTo>
                        <a:pt x="83" y="-12"/>
                        <a:pt x="135" y="2"/>
                        <a:pt x="159" y="42"/>
                      </a:cubicBezTo>
                      <a:cubicBezTo>
                        <a:pt x="182" y="83"/>
                        <a:pt x="168" y="135"/>
                        <a:pt x="127" y="1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6" name="Google Shape;606;p8"/>
                <p:cNvSpPr/>
                <p:nvPr/>
              </p:nvSpPr>
              <p:spPr>
                <a:xfrm>
                  <a:off x="6403275" y="204723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143" y="148"/>
                      </a:moveTo>
                      <a:cubicBezTo>
                        <a:pt x="108" y="180"/>
                        <a:pt x="54" y="177"/>
                        <a:pt x="22" y="142"/>
                      </a:cubicBezTo>
                      <a:cubicBezTo>
                        <a:pt x="-9" y="107"/>
                        <a:pt x="-6" y="53"/>
                        <a:pt x="29" y="22"/>
                      </a:cubicBezTo>
                      <a:cubicBezTo>
                        <a:pt x="64" y="-9"/>
                        <a:pt x="117" y="-7"/>
                        <a:pt x="149" y="28"/>
                      </a:cubicBezTo>
                      <a:cubicBezTo>
                        <a:pt x="181" y="63"/>
                        <a:pt x="177" y="117"/>
                        <a:pt x="143" y="14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7" name="Google Shape;607;p8"/>
                <p:cNvSpPr/>
                <p:nvPr/>
              </p:nvSpPr>
              <p:spPr>
                <a:xfrm>
                  <a:off x="6288795" y="194391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154" y="135"/>
                      </a:moveTo>
                      <a:cubicBezTo>
                        <a:pt x="127" y="174"/>
                        <a:pt x="73" y="182"/>
                        <a:pt x="35" y="155"/>
                      </a:cubicBezTo>
                      <a:cubicBezTo>
                        <a:pt x="-3" y="127"/>
                        <a:pt x="-11" y="73"/>
                        <a:pt x="17" y="35"/>
                      </a:cubicBezTo>
                      <a:cubicBezTo>
                        <a:pt x="44" y="-3"/>
                        <a:pt x="98" y="-11"/>
                        <a:pt x="136" y="16"/>
                      </a:cubicBezTo>
                      <a:cubicBezTo>
                        <a:pt x="174" y="44"/>
                        <a:pt x="182" y="98"/>
                        <a:pt x="154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8" name="Google Shape;608;p8"/>
                <p:cNvSpPr/>
                <p:nvPr/>
              </p:nvSpPr>
              <p:spPr>
                <a:xfrm>
                  <a:off x="6155235" y="186687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163" y="120"/>
                      </a:moveTo>
                      <a:cubicBezTo>
                        <a:pt x="144" y="163"/>
                        <a:pt x="94" y="182"/>
                        <a:pt x="51" y="163"/>
                      </a:cubicBezTo>
                      <a:cubicBezTo>
                        <a:pt x="8" y="144"/>
                        <a:pt x="-12" y="94"/>
                        <a:pt x="8" y="50"/>
                      </a:cubicBezTo>
                      <a:cubicBezTo>
                        <a:pt x="27" y="8"/>
                        <a:pt x="77" y="-12"/>
                        <a:pt x="120" y="7"/>
                      </a:cubicBezTo>
                      <a:cubicBezTo>
                        <a:pt x="163" y="27"/>
                        <a:pt x="182" y="77"/>
                        <a:pt x="163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9" name="Google Shape;609;p8"/>
                <p:cNvSpPr/>
                <p:nvPr/>
              </p:nvSpPr>
              <p:spPr>
                <a:xfrm>
                  <a:off x="6008355" y="181935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169" y="103"/>
                      </a:moveTo>
                      <a:cubicBezTo>
                        <a:pt x="159" y="149"/>
                        <a:pt x="114" y="178"/>
                        <a:pt x="68" y="168"/>
                      </a:cubicBezTo>
                      <a:cubicBezTo>
                        <a:pt x="22" y="158"/>
                        <a:pt x="-7" y="113"/>
                        <a:pt x="2" y="67"/>
                      </a:cubicBezTo>
                      <a:cubicBezTo>
                        <a:pt x="12" y="21"/>
                        <a:pt x="57" y="-8"/>
                        <a:pt x="103" y="1"/>
                      </a:cubicBezTo>
                      <a:cubicBezTo>
                        <a:pt x="149" y="11"/>
                        <a:pt x="179" y="57"/>
                        <a:pt x="169" y="102"/>
                      </a:cubicBezTo>
                      <a:lnTo>
                        <a:pt x="169" y="10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10" name="Google Shape;610;p8"/>
            <p:cNvGrpSpPr/>
            <p:nvPr/>
          </p:nvGrpSpPr>
          <p:grpSpPr>
            <a:xfrm>
              <a:off x="104211" y="207275"/>
              <a:ext cx="8837814" cy="4766860"/>
              <a:chOff x="104211" y="207275"/>
              <a:chExt cx="8837814" cy="4766860"/>
            </a:xfrm>
          </p:grpSpPr>
          <p:sp>
            <p:nvSpPr>
              <p:cNvPr id="611" name="Google Shape;611;p8"/>
              <p:cNvSpPr/>
              <p:nvPr/>
            </p:nvSpPr>
            <p:spPr>
              <a:xfrm flipH="1">
                <a:off x="8450925" y="207275"/>
                <a:ext cx="491100" cy="491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612" name="Google Shape;612;p8"/>
              <p:cNvSpPr/>
              <p:nvPr/>
            </p:nvSpPr>
            <p:spPr>
              <a:xfrm flipH="1">
                <a:off x="104211" y="4483035"/>
                <a:ext cx="491100" cy="491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613" name="Google Shape;613;p8"/>
              <p:cNvSpPr/>
              <p:nvPr/>
            </p:nvSpPr>
            <p:spPr>
              <a:xfrm flipH="1">
                <a:off x="256611" y="4635435"/>
                <a:ext cx="186300" cy="186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grpSp>
            <p:nvGrpSpPr>
              <p:cNvPr id="614" name="Google Shape;614;p8"/>
              <p:cNvGrpSpPr/>
              <p:nvPr/>
            </p:nvGrpSpPr>
            <p:grpSpPr>
              <a:xfrm flipH="1" rot="-5400000">
                <a:off x="7543635" y="-398001"/>
                <a:ext cx="75128" cy="1290105"/>
                <a:chOff x="2002320" y="1814040"/>
                <a:chExt cx="82440" cy="1415520"/>
              </a:xfrm>
            </p:grpSpPr>
            <p:sp>
              <p:nvSpPr>
                <p:cNvPr id="615" name="Google Shape;615;p8"/>
                <p:cNvSpPr/>
                <p:nvPr/>
              </p:nvSpPr>
              <p:spPr>
                <a:xfrm>
                  <a:off x="2002320" y="181404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4"/>
                      </a:moveTo>
                      <a:cubicBezTo>
                        <a:pt x="229" y="177"/>
                        <a:pt x="178" y="229"/>
                        <a:pt x="115" y="229"/>
                      </a:cubicBezTo>
                      <a:cubicBezTo>
                        <a:pt x="52" y="229"/>
                        <a:pt x="0" y="177"/>
                        <a:pt x="0" y="114"/>
                      </a:cubicBezTo>
                      <a:cubicBezTo>
                        <a:pt x="0" y="51"/>
                        <a:pt x="52" y="0"/>
                        <a:pt x="115" y="0"/>
                      </a:cubicBezTo>
                      <a:cubicBezTo>
                        <a:pt x="178" y="0"/>
                        <a:pt x="229" y="51"/>
                        <a:pt x="229" y="1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6" name="Google Shape;616;p8"/>
                <p:cNvSpPr/>
                <p:nvPr/>
              </p:nvSpPr>
              <p:spPr>
                <a:xfrm>
                  <a:off x="2002320" y="192492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5"/>
                      </a:moveTo>
                      <a:cubicBezTo>
                        <a:pt x="229" y="178"/>
                        <a:pt x="178" y="229"/>
                        <a:pt x="115" y="229"/>
                      </a:cubicBezTo>
                      <a:cubicBezTo>
                        <a:pt x="52" y="229"/>
                        <a:pt x="0" y="178"/>
                        <a:pt x="0" y="115"/>
                      </a:cubicBezTo>
                      <a:cubicBezTo>
                        <a:pt x="0" y="52"/>
                        <a:pt x="52" y="0"/>
                        <a:pt x="115" y="0"/>
                      </a:cubicBezTo>
                      <a:cubicBezTo>
                        <a:pt x="178" y="0"/>
                        <a:pt x="229" y="52"/>
                        <a:pt x="229" y="11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7" name="Google Shape;617;p8"/>
                <p:cNvSpPr/>
                <p:nvPr/>
              </p:nvSpPr>
              <p:spPr>
                <a:xfrm>
                  <a:off x="2002320" y="203616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4"/>
                      </a:moveTo>
                      <a:cubicBezTo>
                        <a:pt x="229" y="178"/>
                        <a:pt x="178" y="229"/>
                        <a:pt x="115" y="229"/>
                      </a:cubicBezTo>
                      <a:cubicBezTo>
                        <a:pt x="52" y="229"/>
                        <a:pt x="0" y="177"/>
                        <a:pt x="0" y="114"/>
                      </a:cubicBezTo>
                      <a:cubicBezTo>
                        <a:pt x="0" y="50"/>
                        <a:pt x="52" y="0"/>
                        <a:pt x="115" y="0"/>
                      </a:cubicBezTo>
                      <a:cubicBezTo>
                        <a:pt x="178" y="0"/>
                        <a:pt x="229" y="51"/>
                        <a:pt x="229" y="1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8" name="Google Shape;618;p8"/>
                <p:cNvSpPr/>
                <p:nvPr/>
              </p:nvSpPr>
              <p:spPr>
                <a:xfrm>
                  <a:off x="2002320" y="214740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4"/>
                      </a:moveTo>
                      <a:cubicBezTo>
                        <a:pt x="229" y="177"/>
                        <a:pt x="178" y="229"/>
                        <a:pt x="115" y="229"/>
                      </a:cubicBezTo>
                      <a:cubicBezTo>
                        <a:pt x="52" y="229"/>
                        <a:pt x="0" y="177"/>
                        <a:pt x="0" y="114"/>
                      </a:cubicBezTo>
                      <a:cubicBezTo>
                        <a:pt x="0" y="51"/>
                        <a:pt x="52" y="0"/>
                        <a:pt x="115" y="0"/>
                      </a:cubicBezTo>
                      <a:cubicBezTo>
                        <a:pt x="178" y="0"/>
                        <a:pt x="229" y="51"/>
                        <a:pt x="229" y="1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9" name="Google Shape;619;p8"/>
                <p:cNvSpPr/>
                <p:nvPr/>
              </p:nvSpPr>
              <p:spPr>
                <a:xfrm>
                  <a:off x="2002320" y="225828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5"/>
                      </a:moveTo>
                      <a:cubicBezTo>
                        <a:pt x="229" y="178"/>
                        <a:pt x="178" y="229"/>
                        <a:pt x="115" y="229"/>
                      </a:cubicBezTo>
                      <a:cubicBezTo>
                        <a:pt x="52" y="229"/>
                        <a:pt x="0" y="178"/>
                        <a:pt x="0" y="115"/>
                      </a:cubicBezTo>
                      <a:cubicBezTo>
                        <a:pt x="0" y="52"/>
                        <a:pt x="52" y="0"/>
                        <a:pt x="115" y="0"/>
                      </a:cubicBezTo>
                      <a:cubicBezTo>
                        <a:pt x="178" y="0"/>
                        <a:pt x="229" y="52"/>
                        <a:pt x="229" y="11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0" name="Google Shape;620;p8"/>
                <p:cNvSpPr/>
                <p:nvPr/>
              </p:nvSpPr>
              <p:spPr>
                <a:xfrm>
                  <a:off x="2002320" y="236952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4"/>
                      </a:moveTo>
                      <a:cubicBezTo>
                        <a:pt x="229" y="178"/>
                        <a:pt x="178" y="229"/>
                        <a:pt x="115" y="229"/>
                      </a:cubicBezTo>
                      <a:cubicBezTo>
                        <a:pt x="52" y="229"/>
                        <a:pt x="0" y="177"/>
                        <a:pt x="0" y="114"/>
                      </a:cubicBezTo>
                      <a:cubicBezTo>
                        <a:pt x="0" y="50"/>
                        <a:pt x="52" y="0"/>
                        <a:pt x="115" y="0"/>
                      </a:cubicBezTo>
                      <a:cubicBezTo>
                        <a:pt x="178" y="0"/>
                        <a:pt x="229" y="51"/>
                        <a:pt x="229" y="1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1" name="Google Shape;621;p8"/>
                <p:cNvSpPr/>
                <p:nvPr/>
              </p:nvSpPr>
              <p:spPr>
                <a:xfrm>
                  <a:off x="2002320" y="248076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4"/>
                      </a:moveTo>
                      <a:cubicBezTo>
                        <a:pt x="229" y="177"/>
                        <a:pt x="178" y="229"/>
                        <a:pt x="115" y="229"/>
                      </a:cubicBezTo>
                      <a:cubicBezTo>
                        <a:pt x="52" y="229"/>
                        <a:pt x="0" y="177"/>
                        <a:pt x="0" y="114"/>
                      </a:cubicBezTo>
                      <a:cubicBezTo>
                        <a:pt x="0" y="51"/>
                        <a:pt x="52" y="0"/>
                        <a:pt x="115" y="0"/>
                      </a:cubicBezTo>
                      <a:cubicBezTo>
                        <a:pt x="178" y="0"/>
                        <a:pt x="229" y="51"/>
                        <a:pt x="229" y="1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2" name="Google Shape;622;p8"/>
                <p:cNvSpPr/>
                <p:nvPr/>
              </p:nvSpPr>
              <p:spPr>
                <a:xfrm>
                  <a:off x="2002320" y="259164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5"/>
                      </a:moveTo>
                      <a:cubicBezTo>
                        <a:pt x="229" y="178"/>
                        <a:pt x="178" y="229"/>
                        <a:pt x="115" y="229"/>
                      </a:cubicBezTo>
                      <a:cubicBezTo>
                        <a:pt x="52" y="229"/>
                        <a:pt x="0" y="178"/>
                        <a:pt x="0" y="115"/>
                      </a:cubicBezTo>
                      <a:cubicBezTo>
                        <a:pt x="0" y="52"/>
                        <a:pt x="52" y="0"/>
                        <a:pt x="115" y="0"/>
                      </a:cubicBezTo>
                      <a:cubicBezTo>
                        <a:pt x="178" y="0"/>
                        <a:pt x="229" y="52"/>
                        <a:pt x="229" y="11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3" name="Google Shape;623;p8"/>
                <p:cNvSpPr/>
                <p:nvPr/>
              </p:nvSpPr>
              <p:spPr>
                <a:xfrm>
                  <a:off x="2002320" y="270288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4"/>
                      </a:moveTo>
                      <a:cubicBezTo>
                        <a:pt x="229" y="178"/>
                        <a:pt x="178" y="229"/>
                        <a:pt x="115" y="229"/>
                      </a:cubicBezTo>
                      <a:cubicBezTo>
                        <a:pt x="52" y="229"/>
                        <a:pt x="0" y="177"/>
                        <a:pt x="0" y="114"/>
                      </a:cubicBezTo>
                      <a:cubicBezTo>
                        <a:pt x="0" y="50"/>
                        <a:pt x="52" y="0"/>
                        <a:pt x="115" y="0"/>
                      </a:cubicBezTo>
                      <a:cubicBezTo>
                        <a:pt x="178" y="0"/>
                        <a:pt x="229" y="51"/>
                        <a:pt x="229" y="1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4" name="Google Shape;624;p8"/>
                <p:cNvSpPr/>
                <p:nvPr/>
              </p:nvSpPr>
              <p:spPr>
                <a:xfrm>
                  <a:off x="2002320" y="281376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4"/>
                      </a:moveTo>
                      <a:cubicBezTo>
                        <a:pt x="229" y="177"/>
                        <a:pt x="178" y="229"/>
                        <a:pt x="115" y="229"/>
                      </a:cubicBezTo>
                      <a:cubicBezTo>
                        <a:pt x="52" y="229"/>
                        <a:pt x="0" y="177"/>
                        <a:pt x="0" y="114"/>
                      </a:cubicBezTo>
                      <a:cubicBezTo>
                        <a:pt x="0" y="52"/>
                        <a:pt x="52" y="0"/>
                        <a:pt x="115" y="0"/>
                      </a:cubicBezTo>
                      <a:cubicBezTo>
                        <a:pt x="178" y="0"/>
                        <a:pt x="229" y="52"/>
                        <a:pt x="229" y="1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5" name="Google Shape;625;p8"/>
                <p:cNvSpPr/>
                <p:nvPr/>
              </p:nvSpPr>
              <p:spPr>
                <a:xfrm>
                  <a:off x="2002320" y="292464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5"/>
                      </a:moveTo>
                      <a:cubicBezTo>
                        <a:pt x="229" y="178"/>
                        <a:pt x="178" y="229"/>
                        <a:pt x="115" y="229"/>
                      </a:cubicBezTo>
                      <a:cubicBezTo>
                        <a:pt x="52" y="229"/>
                        <a:pt x="0" y="179"/>
                        <a:pt x="0" y="115"/>
                      </a:cubicBezTo>
                      <a:cubicBezTo>
                        <a:pt x="0" y="52"/>
                        <a:pt x="52" y="0"/>
                        <a:pt x="115" y="0"/>
                      </a:cubicBezTo>
                      <a:cubicBezTo>
                        <a:pt x="178" y="0"/>
                        <a:pt x="229" y="51"/>
                        <a:pt x="229" y="11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6" name="Google Shape;626;p8"/>
                <p:cNvSpPr/>
                <p:nvPr/>
              </p:nvSpPr>
              <p:spPr>
                <a:xfrm>
                  <a:off x="2002320" y="303588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4"/>
                      </a:moveTo>
                      <a:cubicBezTo>
                        <a:pt x="229" y="177"/>
                        <a:pt x="178" y="229"/>
                        <a:pt x="115" y="229"/>
                      </a:cubicBezTo>
                      <a:cubicBezTo>
                        <a:pt x="52" y="229"/>
                        <a:pt x="0" y="177"/>
                        <a:pt x="0" y="114"/>
                      </a:cubicBezTo>
                      <a:cubicBezTo>
                        <a:pt x="0" y="51"/>
                        <a:pt x="52" y="0"/>
                        <a:pt x="115" y="0"/>
                      </a:cubicBezTo>
                      <a:cubicBezTo>
                        <a:pt x="178" y="0"/>
                        <a:pt x="229" y="51"/>
                        <a:pt x="229" y="1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7" name="Google Shape;627;p8"/>
                <p:cNvSpPr/>
                <p:nvPr/>
              </p:nvSpPr>
              <p:spPr>
                <a:xfrm>
                  <a:off x="2002320" y="3146760"/>
                  <a:ext cx="82440" cy="82800"/>
                </a:xfrm>
                <a:custGeom>
                  <a:rect b="b" l="l" r="r" t="t"/>
                  <a:pathLst>
                    <a:path extrusionOk="0" h="230" w="229">
                      <a:moveTo>
                        <a:pt x="229" y="115"/>
                      </a:moveTo>
                      <a:cubicBezTo>
                        <a:pt x="229" y="178"/>
                        <a:pt x="178" y="230"/>
                        <a:pt x="115" y="230"/>
                      </a:cubicBezTo>
                      <a:cubicBezTo>
                        <a:pt x="52" y="230"/>
                        <a:pt x="0" y="178"/>
                        <a:pt x="0" y="115"/>
                      </a:cubicBezTo>
                      <a:cubicBezTo>
                        <a:pt x="0" y="52"/>
                        <a:pt x="52" y="0"/>
                        <a:pt x="115" y="0"/>
                      </a:cubicBezTo>
                      <a:cubicBezTo>
                        <a:pt x="178" y="0"/>
                        <a:pt x="229" y="52"/>
                        <a:pt x="229" y="11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800" lIns="90000" spcFirstLastPara="1" rIns="90000" wrap="square" tIns="378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"/>
          <p:cNvSpPr txBox="1"/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0" name="Google Shape;630;p9"/>
          <p:cNvSpPr txBox="1"/>
          <p:nvPr>
            <p:ph idx="1" type="subTitle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631" name="Google Shape;631;p9"/>
          <p:cNvGrpSpPr/>
          <p:nvPr/>
        </p:nvGrpSpPr>
        <p:grpSpPr>
          <a:xfrm flipH="1">
            <a:off x="-590614" y="247950"/>
            <a:ext cx="9592129" cy="5433305"/>
            <a:chOff x="104211" y="207275"/>
            <a:chExt cx="9592129" cy="5433305"/>
          </a:xfrm>
        </p:grpSpPr>
        <p:grpSp>
          <p:nvGrpSpPr>
            <p:cNvPr id="632" name="Google Shape;632;p9"/>
            <p:cNvGrpSpPr/>
            <p:nvPr/>
          </p:nvGrpSpPr>
          <p:grpSpPr>
            <a:xfrm flipH="1" rot="10800000">
              <a:off x="503526" y="230810"/>
              <a:ext cx="75128" cy="1290105"/>
              <a:chOff x="2002320" y="1814040"/>
              <a:chExt cx="82440" cy="1415520"/>
            </a:xfrm>
          </p:grpSpPr>
          <p:sp>
            <p:nvSpPr>
              <p:cNvPr id="633" name="Google Shape;633;p9"/>
              <p:cNvSpPr/>
              <p:nvPr/>
            </p:nvSpPr>
            <p:spPr>
              <a:xfrm>
                <a:off x="2002320" y="181404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9"/>
              <p:cNvSpPr/>
              <p:nvPr/>
            </p:nvSpPr>
            <p:spPr>
              <a:xfrm>
                <a:off x="2002320" y="192492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9"/>
              <p:cNvSpPr/>
              <p:nvPr/>
            </p:nvSpPr>
            <p:spPr>
              <a:xfrm>
                <a:off x="2002320" y="203616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0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9"/>
              <p:cNvSpPr/>
              <p:nvPr/>
            </p:nvSpPr>
            <p:spPr>
              <a:xfrm>
                <a:off x="2002320" y="214740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2002320" y="225828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2002320" y="236952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0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2002320" y="248076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9"/>
              <p:cNvSpPr/>
              <p:nvPr/>
            </p:nvSpPr>
            <p:spPr>
              <a:xfrm>
                <a:off x="2002320" y="259164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9"/>
              <p:cNvSpPr/>
              <p:nvPr/>
            </p:nvSpPr>
            <p:spPr>
              <a:xfrm>
                <a:off x="2002320" y="270288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0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9"/>
              <p:cNvSpPr/>
              <p:nvPr/>
            </p:nvSpPr>
            <p:spPr>
              <a:xfrm>
                <a:off x="2002320" y="281376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9"/>
              <p:cNvSpPr/>
              <p:nvPr/>
            </p:nvSpPr>
            <p:spPr>
              <a:xfrm>
                <a:off x="2002320" y="292464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5"/>
                    </a:moveTo>
                    <a:cubicBezTo>
                      <a:pt x="229" y="178"/>
                      <a:pt x="178" y="229"/>
                      <a:pt x="115" y="229"/>
                    </a:cubicBezTo>
                    <a:cubicBezTo>
                      <a:pt x="52" y="229"/>
                      <a:pt x="0" y="179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9"/>
              <p:cNvSpPr/>
              <p:nvPr/>
            </p:nvSpPr>
            <p:spPr>
              <a:xfrm>
                <a:off x="2002320" y="3035880"/>
                <a:ext cx="82440" cy="82440"/>
              </a:xfrm>
              <a:custGeom>
                <a:rect b="b" l="l" r="r" t="t"/>
                <a:pathLst>
                  <a:path extrusionOk="0" h="229" w="229">
                    <a:moveTo>
                      <a:pt x="229" y="114"/>
                    </a:moveTo>
                    <a:cubicBezTo>
                      <a:pt x="229" y="177"/>
                      <a:pt x="178" y="229"/>
                      <a:pt x="115" y="229"/>
                    </a:cubicBezTo>
                    <a:cubicBezTo>
                      <a:pt x="52" y="229"/>
                      <a:pt x="0" y="177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178" y="0"/>
                      <a:pt x="229" y="51"/>
                      <a:pt x="229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9"/>
              <p:cNvSpPr/>
              <p:nvPr/>
            </p:nvSpPr>
            <p:spPr>
              <a:xfrm>
                <a:off x="2002320" y="3146760"/>
                <a:ext cx="82440" cy="82800"/>
              </a:xfrm>
              <a:custGeom>
                <a:rect b="b" l="l" r="r" t="t"/>
                <a:pathLst>
                  <a:path extrusionOk="0" h="230" w="229">
                    <a:moveTo>
                      <a:pt x="229" y="115"/>
                    </a:moveTo>
                    <a:cubicBezTo>
                      <a:pt x="229" y="178"/>
                      <a:pt x="178" y="230"/>
                      <a:pt x="115" y="230"/>
                    </a:cubicBezTo>
                    <a:cubicBezTo>
                      <a:pt x="52" y="230"/>
                      <a:pt x="0" y="178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78" y="0"/>
                      <a:pt x="229" y="52"/>
                      <a:pt x="229" y="1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7800" lIns="90000" spcFirstLastPara="1" rIns="90000" wrap="square" tIns="37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6" name="Google Shape;646;p9"/>
            <p:cNvGrpSpPr/>
            <p:nvPr/>
          </p:nvGrpSpPr>
          <p:grpSpPr>
            <a:xfrm flipH="1" rot="5400000">
              <a:off x="-611569" y="1144067"/>
              <a:ext cx="1878120" cy="96120"/>
              <a:chOff x="2794680" y="4579560"/>
              <a:chExt cx="1878120" cy="96120"/>
            </a:xfrm>
          </p:grpSpPr>
          <p:sp>
            <p:nvSpPr>
              <p:cNvPr id="647" name="Google Shape;647;p9"/>
              <p:cNvSpPr/>
              <p:nvPr/>
            </p:nvSpPr>
            <p:spPr>
              <a:xfrm>
                <a:off x="3610080" y="4579560"/>
                <a:ext cx="95760" cy="96120"/>
              </a:xfrm>
              <a:custGeom>
                <a:rect b="b" l="l" r="r" t="t"/>
                <a:pathLst>
                  <a:path extrusionOk="0" h="267" w="266">
                    <a:moveTo>
                      <a:pt x="266" y="133"/>
                    </a:moveTo>
                    <a:cubicBezTo>
                      <a:pt x="266" y="207"/>
                      <a:pt x="207" y="267"/>
                      <a:pt x="133" y="267"/>
                    </a:cubicBezTo>
                    <a:cubicBezTo>
                      <a:pt x="59" y="267"/>
                      <a:pt x="0" y="207"/>
                      <a:pt x="0" y="133"/>
                    </a:cubicBezTo>
                    <a:cubicBezTo>
                      <a:pt x="0" y="59"/>
                      <a:pt x="59" y="0"/>
                      <a:pt x="133" y="0"/>
                    </a:cubicBezTo>
                    <a:cubicBezTo>
                      <a:pt x="207" y="0"/>
                      <a:pt x="266" y="59"/>
                      <a:pt x="266" y="1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9"/>
              <p:cNvSpPr/>
              <p:nvPr/>
            </p:nvSpPr>
            <p:spPr>
              <a:xfrm>
                <a:off x="3461040" y="4583520"/>
                <a:ext cx="87840" cy="87840"/>
              </a:xfrm>
              <a:custGeom>
                <a:rect b="b" l="l" r="r" t="t"/>
                <a:pathLst>
                  <a:path extrusionOk="0" h="244" w="244">
                    <a:moveTo>
                      <a:pt x="244" y="122"/>
                    </a:moveTo>
                    <a:cubicBezTo>
                      <a:pt x="244" y="190"/>
                      <a:pt x="189" y="244"/>
                      <a:pt x="122" y="244"/>
                    </a:cubicBezTo>
                    <a:cubicBezTo>
                      <a:pt x="54" y="244"/>
                      <a:pt x="0" y="190"/>
                      <a:pt x="0" y="122"/>
                    </a:cubicBezTo>
                    <a:cubicBezTo>
                      <a:pt x="0" y="55"/>
                      <a:pt x="54" y="0"/>
                      <a:pt x="122" y="0"/>
                    </a:cubicBezTo>
                    <a:cubicBezTo>
                      <a:pt x="189" y="0"/>
                      <a:pt x="244" y="55"/>
                      <a:pt x="244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9"/>
              <p:cNvSpPr/>
              <p:nvPr/>
            </p:nvSpPr>
            <p:spPr>
              <a:xfrm>
                <a:off x="3317400" y="4587840"/>
                <a:ext cx="79560" cy="79560"/>
              </a:xfrm>
              <a:custGeom>
                <a:rect b="b" l="l" r="r" t="t"/>
                <a:pathLst>
                  <a:path extrusionOk="0" h="221" w="221">
                    <a:moveTo>
                      <a:pt x="221" y="110"/>
                    </a:moveTo>
                    <a:cubicBezTo>
                      <a:pt x="221" y="171"/>
                      <a:pt x="172" y="221"/>
                      <a:pt x="111" y="221"/>
                    </a:cubicBezTo>
                    <a:cubicBezTo>
                      <a:pt x="50" y="221"/>
                      <a:pt x="0" y="171"/>
                      <a:pt x="0" y="110"/>
                    </a:cubicBezTo>
                    <a:cubicBezTo>
                      <a:pt x="0" y="49"/>
                      <a:pt x="50" y="0"/>
                      <a:pt x="111" y="0"/>
                    </a:cubicBezTo>
                    <a:cubicBezTo>
                      <a:pt x="172" y="0"/>
                      <a:pt x="221" y="49"/>
                      <a:pt x="221" y="1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9"/>
              <p:cNvSpPr/>
              <p:nvPr/>
            </p:nvSpPr>
            <p:spPr>
              <a:xfrm>
                <a:off x="3230280" y="459180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199" y="99"/>
                    </a:moveTo>
                    <a:cubicBezTo>
                      <a:pt x="199" y="154"/>
                      <a:pt x="154" y="199"/>
                      <a:pt x="99" y="199"/>
                    </a:cubicBezTo>
                    <a:cubicBezTo>
                      <a:pt x="44" y="199"/>
                      <a:pt x="0" y="154"/>
                      <a:pt x="0" y="99"/>
                    </a:cubicBezTo>
                    <a:cubicBezTo>
                      <a:pt x="0" y="44"/>
                      <a:pt x="44" y="0"/>
                      <a:pt x="99" y="0"/>
                    </a:cubicBezTo>
                    <a:cubicBezTo>
                      <a:pt x="154" y="0"/>
                      <a:pt x="199" y="44"/>
                      <a:pt x="199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9"/>
              <p:cNvSpPr/>
              <p:nvPr/>
            </p:nvSpPr>
            <p:spPr>
              <a:xfrm>
                <a:off x="3143160" y="4595760"/>
                <a:ext cx="63360" cy="63360"/>
              </a:xfrm>
              <a:custGeom>
                <a:rect b="b" l="l" r="r" t="t"/>
                <a:pathLst>
                  <a:path extrusionOk="0" h="176" w="176">
                    <a:moveTo>
                      <a:pt x="176" y="88"/>
                    </a:moveTo>
                    <a:cubicBezTo>
                      <a:pt x="176" y="137"/>
                      <a:pt x="136" y="176"/>
                      <a:pt x="88" y="176"/>
                    </a:cubicBezTo>
                    <a:cubicBezTo>
                      <a:pt x="39" y="176"/>
                      <a:pt x="0" y="137"/>
                      <a:pt x="0" y="88"/>
                    </a:cubicBezTo>
                    <a:cubicBezTo>
                      <a:pt x="0" y="40"/>
                      <a:pt x="39" y="0"/>
                      <a:pt x="88" y="0"/>
                    </a:cubicBezTo>
                    <a:cubicBezTo>
                      <a:pt x="136" y="0"/>
                      <a:pt x="176" y="40"/>
                      <a:pt x="176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350" lIns="90000" spcFirstLastPara="1" rIns="90000" wrap="square" tIns="18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9"/>
              <p:cNvSpPr/>
              <p:nvPr/>
            </p:nvSpPr>
            <p:spPr>
              <a:xfrm>
                <a:off x="3056040" y="459972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154" y="77"/>
                    </a:moveTo>
                    <a:cubicBezTo>
                      <a:pt x="154" y="120"/>
                      <a:pt x="120" y="154"/>
                      <a:pt x="77" y="154"/>
                    </a:cubicBezTo>
                    <a:cubicBezTo>
                      <a:pt x="34" y="154"/>
                      <a:pt x="0" y="120"/>
                      <a:pt x="0" y="77"/>
                    </a:cubicBezTo>
                    <a:cubicBezTo>
                      <a:pt x="0" y="35"/>
                      <a:pt x="34" y="0"/>
                      <a:pt x="77" y="0"/>
                    </a:cubicBezTo>
                    <a:cubicBezTo>
                      <a:pt x="120" y="0"/>
                      <a:pt x="154" y="35"/>
                      <a:pt x="154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9"/>
              <p:cNvSpPr/>
              <p:nvPr/>
            </p:nvSpPr>
            <p:spPr>
              <a:xfrm>
                <a:off x="2968920" y="4604040"/>
                <a:ext cx="47160" cy="47160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102"/>
                      <a:pt x="102" y="131"/>
                      <a:pt x="66" y="131"/>
                    </a:cubicBezTo>
                    <a:cubicBezTo>
                      <a:pt x="30" y="131"/>
                      <a:pt x="0" y="102"/>
                      <a:pt x="0" y="65"/>
                    </a:cubicBezTo>
                    <a:cubicBezTo>
                      <a:pt x="0" y="29"/>
                      <a:pt x="30" y="0"/>
                      <a:pt x="66" y="0"/>
                    </a:cubicBezTo>
                    <a:cubicBezTo>
                      <a:pt x="102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9"/>
              <p:cNvSpPr/>
              <p:nvPr/>
            </p:nvSpPr>
            <p:spPr>
              <a:xfrm>
                <a:off x="2881800" y="4608000"/>
                <a:ext cx="39240" cy="39240"/>
              </a:xfrm>
              <a:custGeom>
                <a:rect b="b" l="l" r="r" t="t"/>
                <a:pathLst>
                  <a:path extrusionOk="0" h="109" w="109">
                    <a:moveTo>
                      <a:pt x="109" y="54"/>
                    </a:moveTo>
                    <a:cubicBezTo>
                      <a:pt x="109" y="84"/>
                      <a:pt x="85" y="109"/>
                      <a:pt x="55" y="109"/>
                    </a:cubicBezTo>
                    <a:cubicBezTo>
                      <a:pt x="24" y="109"/>
                      <a:pt x="0" y="84"/>
                      <a:pt x="0" y="54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5" y="0"/>
                      <a:pt x="109" y="24"/>
                      <a:pt x="109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2794680" y="4611960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87" y="43"/>
                    </a:moveTo>
                    <a:cubicBezTo>
                      <a:pt x="87" y="67"/>
                      <a:pt x="66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7" y="19"/>
                      <a:pt x="87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3761280" y="4579560"/>
                <a:ext cx="96120" cy="96120"/>
              </a:xfrm>
              <a:custGeom>
                <a:rect b="b" l="l" r="r" t="t"/>
                <a:pathLst>
                  <a:path extrusionOk="0" h="267" w="267">
                    <a:moveTo>
                      <a:pt x="0" y="133"/>
                    </a:move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7" y="59"/>
                      <a:pt x="267" y="133"/>
                    </a:cubicBezTo>
                    <a:cubicBezTo>
                      <a:pt x="267" y="207"/>
                      <a:pt x="207" y="267"/>
                      <a:pt x="134" y="267"/>
                    </a:cubicBezTo>
                    <a:cubicBezTo>
                      <a:pt x="60" y="267"/>
                      <a:pt x="0" y="207"/>
                      <a:pt x="0" y="1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3918960" y="4583520"/>
                <a:ext cx="87480" cy="87840"/>
              </a:xfrm>
              <a:custGeom>
                <a:rect b="b" l="l" r="r" t="t"/>
                <a:pathLst>
                  <a:path extrusionOk="0" h="244" w="243">
                    <a:moveTo>
                      <a:pt x="0" y="122"/>
                    </a:moveTo>
                    <a:cubicBezTo>
                      <a:pt x="0" y="55"/>
                      <a:pt x="54" y="0"/>
                      <a:pt x="122" y="0"/>
                    </a:cubicBezTo>
                    <a:cubicBezTo>
                      <a:pt x="189" y="0"/>
                      <a:pt x="243" y="55"/>
                      <a:pt x="243" y="122"/>
                    </a:cubicBezTo>
                    <a:cubicBezTo>
                      <a:pt x="243" y="190"/>
                      <a:pt x="189" y="244"/>
                      <a:pt x="122" y="244"/>
                    </a:cubicBezTo>
                    <a:cubicBezTo>
                      <a:pt x="54" y="244"/>
                      <a:pt x="0" y="190"/>
                      <a:pt x="0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4070160" y="4587840"/>
                <a:ext cx="79920" cy="79560"/>
              </a:xfrm>
              <a:custGeom>
                <a:rect b="b" l="l" r="r" t="t"/>
                <a:pathLst>
                  <a:path extrusionOk="0" h="221" w="222">
                    <a:moveTo>
                      <a:pt x="0" y="110"/>
                    </a:moveTo>
                    <a:cubicBezTo>
                      <a:pt x="0" y="49"/>
                      <a:pt x="50" y="0"/>
                      <a:pt x="111" y="0"/>
                    </a:cubicBezTo>
                    <a:cubicBezTo>
                      <a:pt x="172" y="0"/>
                      <a:pt x="222" y="49"/>
                      <a:pt x="222" y="110"/>
                    </a:cubicBezTo>
                    <a:cubicBezTo>
                      <a:pt x="222" y="171"/>
                      <a:pt x="172" y="221"/>
                      <a:pt x="111" y="221"/>
                    </a:cubicBezTo>
                    <a:cubicBezTo>
                      <a:pt x="50" y="221"/>
                      <a:pt x="0" y="171"/>
                      <a:pt x="0" y="1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4165560" y="459180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0" y="99"/>
                    </a:moveTo>
                    <a:cubicBezTo>
                      <a:pt x="0" y="44"/>
                      <a:pt x="44" y="0"/>
                      <a:pt x="100" y="0"/>
                    </a:cubicBezTo>
                    <a:cubicBezTo>
                      <a:pt x="155" y="0"/>
                      <a:pt x="199" y="44"/>
                      <a:pt x="199" y="99"/>
                    </a:cubicBezTo>
                    <a:cubicBezTo>
                      <a:pt x="199" y="154"/>
                      <a:pt x="155" y="199"/>
                      <a:pt x="100" y="199"/>
                    </a:cubicBezTo>
                    <a:cubicBezTo>
                      <a:pt x="44" y="199"/>
                      <a:pt x="0" y="154"/>
                      <a:pt x="0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4260960" y="4595760"/>
                <a:ext cx="63360" cy="63360"/>
              </a:xfrm>
              <a:custGeom>
                <a:rect b="b" l="l" r="r" t="t"/>
                <a:pathLst>
                  <a:path extrusionOk="0" h="176" w="176">
                    <a:moveTo>
                      <a:pt x="0" y="88"/>
                    </a:moveTo>
                    <a:cubicBezTo>
                      <a:pt x="0" y="40"/>
                      <a:pt x="39" y="0"/>
                      <a:pt x="88" y="0"/>
                    </a:cubicBezTo>
                    <a:cubicBezTo>
                      <a:pt x="136" y="0"/>
                      <a:pt x="176" y="40"/>
                      <a:pt x="176" y="88"/>
                    </a:cubicBezTo>
                    <a:cubicBezTo>
                      <a:pt x="176" y="137"/>
                      <a:pt x="136" y="176"/>
                      <a:pt x="88" y="176"/>
                    </a:cubicBezTo>
                    <a:cubicBezTo>
                      <a:pt x="39" y="176"/>
                      <a:pt x="0" y="137"/>
                      <a:pt x="0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350" lIns="90000" spcFirstLastPara="1" rIns="90000" wrap="square" tIns="18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4356000" y="459972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0" y="77"/>
                    </a:moveTo>
                    <a:cubicBezTo>
                      <a:pt x="0" y="35"/>
                      <a:pt x="34" y="0"/>
                      <a:pt x="77" y="0"/>
                    </a:cubicBezTo>
                    <a:cubicBezTo>
                      <a:pt x="120" y="0"/>
                      <a:pt x="154" y="35"/>
                      <a:pt x="154" y="77"/>
                    </a:cubicBezTo>
                    <a:cubicBezTo>
                      <a:pt x="154" y="120"/>
                      <a:pt x="120" y="154"/>
                      <a:pt x="77" y="154"/>
                    </a:cubicBezTo>
                    <a:cubicBezTo>
                      <a:pt x="34" y="154"/>
                      <a:pt x="0" y="120"/>
                      <a:pt x="0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4451040" y="4604040"/>
                <a:ext cx="47520" cy="47160"/>
              </a:xfrm>
              <a:custGeom>
                <a:rect b="b" l="l" r="r" t="t"/>
                <a:pathLst>
                  <a:path extrusionOk="0" h="131" w="132">
                    <a:moveTo>
                      <a:pt x="0" y="65"/>
                    </a:moveTo>
                    <a:cubicBezTo>
                      <a:pt x="0" y="29"/>
                      <a:pt x="30" y="0"/>
                      <a:pt x="66" y="0"/>
                    </a:cubicBezTo>
                    <a:cubicBezTo>
                      <a:pt x="102" y="0"/>
                      <a:pt x="132" y="29"/>
                      <a:pt x="132" y="65"/>
                    </a:cubicBezTo>
                    <a:cubicBezTo>
                      <a:pt x="132" y="102"/>
                      <a:pt x="102" y="131"/>
                      <a:pt x="66" y="131"/>
                    </a:cubicBezTo>
                    <a:cubicBezTo>
                      <a:pt x="30" y="131"/>
                      <a:pt x="0" y="102"/>
                      <a:pt x="0" y="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4546440" y="4608000"/>
                <a:ext cx="39240" cy="39240"/>
              </a:xfrm>
              <a:custGeom>
                <a:rect b="b" l="l" r="r" t="t"/>
                <a:pathLst>
                  <a:path extrusionOk="0" h="109" w="109">
                    <a:moveTo>
                      <a:pt x="0" y="54"/>
                    </a:moveTo>
                    <a:cubicBezTo>
                      <a:pt x="0" y="24"/>
                      <a:pt x="24" y="0"/>
                      <a:pt x="54" y="0"/>
                    </a:cubicBezTo>
                    <a:cubicBezTo>
                      <a:pt x="84" y="0"/>
                      <a:pt x="109" y="24"/>
                      <a:pt x="109" y="54"/>
                    </a:cubicBezTo>
                    <a:cubicBezTo>
                      <a:pt x="109" y="84"/>
                      <a:pt x="84" y="109"/>
                      <a:pt x="54" y="109"/>
                    </a:cubicBezTo>
                    <a:cubicBezTo>
                      <a:pt x="24" y="109"/>
                      <a:pt x="0" y="84"/>
                      <a:pt x="0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4641480" y="4611960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0" y="43"/>
                    </a:move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7" y="19"/>
                      <a:pt x="87" y="43"/>
                    </a:cubicBezTo>
                    <a:cubicBezTo>
                      <a:pt x="87" y="67"/>
                      <a:pt x="66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5" name="Google Shape;665;p9"/>
            <p:cNvGrpSpPr/>
            <p:nvPr/>
          </p:nvGrpSpPr>
          <p:grpSpPr>
            <a:xfrm flipH="1">
              <a:off x="8312121" y="4249192"/>
              <a:ext cx="1384219" cy="1391388"/>
              <a:chOff x="-641663" y="4101514"/>
              <a:chExt cx="1640459" cy="1648954"/>
            </a:xfrm>
          </p:grpSpPr>
          <p:grpSp>
            <p:nvGrpSpPr>
              <p:cNvPr id="666" name="Google Shape;666;p9"/>
              <p:cNvGrpSpPr/>
              <p:nvPr/>
            </p:nvGrpSpPr>
            <p:grpSpPr>
              <a:xfrm>
                <a:off x="-641663" y="4101514"/>
                <a:ext cx="1640459" cy="1648954"/>
                <a:chOff x="5120955" y="1803155"/>
                <a:chExt cx="1529280" cy="1537200"/>
              </a:xfrm>
            </p:grpSpPr>
            <p:sp>
              <p:nvSpPr>
                <p:cNvPr id="667" name="Google Shape;667;p9"/>
                <p:cNvSpPr/>
                <p:nvPr/>
              </p:nvSpPr>
              <p:spPr>
                <a:xfrm>
                  <a:off x="5854995" y="180315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171" y="85"/>
                      </a:moveTo>
                      <a:cubicBezTo>
                        <a:pt x="171" y="132"/>
                        <a:pt x="132" y="170"/>
                        <a:pt x="85" y="170"/>
                      </a:cubicBezTo>
                      <a:cubicBezTo>
                        <a:pt x="37" y="170"/>
                        <a:pt x="0" y="132"/>
                        <a:pt x="0" y="85"/>
                      </a:cubicBezTo>
                      <a:cubicBezTo>
                        <a:pt x="0" y="38"/>
                        <a:pt x="37" y="0"/>
                        <a:pt x="85" y="0"/>
                      </a:cubicBezTo>
                      <a:cubicBezTo>
                        <a:pt x="132" y="0"/>
                        <a:pt x="171" y="38"/>
                        <a:pt x="171" y="8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8" name="Google Shape;668;p9"/>
                <p:cNvSpPr/>
                <p:nvPr/>
              </p:nvSpPr>
              <p:spPr>
                <a:xfrm>
                  <a:off x="5701635" y="181935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169" y="67"/>
                      </a:moveTo>
                      <a:cubicBezTo>
                        <a:pt x="179" y="113"/>
                        <a:pt x="149" y="158"/>
                        <a:pt x="103" y="168"/>
                      </a:cubicBezTo>
                      <a:cubicBezTo>
                        <a:pt x="57" y="178"/>
                        <a:pt x="12" y="149"/>
                        <a:pt x="2" y="103"/>
                      </a:cubicBezTo>
                      <a:cubicBezTo>
                        <a:pt x="-8" y="57"/>
                        <a:pt x="22" y="11"/>
                        <a:pt x="68" y="1"/>
                      </a:cubicBezTo>
                      <a:cubicBezTo>
                        <a:pt x="114" y="-8"/>
                        <a:pt x="159" y="21"/>
                        <a:pt x="169" y="6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9" name="Google Shape;669;p9"/>
                <p:cNvSpPr/>
                <p:nvPr/>
              </p:nvSpPr>
              <p:spPr>
                <a:xfrm>
                  <a:off x="5554755" y="186687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164" y="50"/>
                      </a:moveTo>
                      <a:cubicBezTo>
                        <a:pt x="183" y="93"/>
                        <a:pt x="163" y="144"/>
                        <a:pt x="121" y="163"/>
                      </a:cubicBezTo>
                      <a:cubicBezTo>
                        <a:pt x="77" y="182"/>
                        <a:pt x="27" y="163"/>
                        <a:pt x="8" y="120"/>
                      </a:cubicBezTo>
                      <a:cubicBezTo>
                        <a:pt x="-11" y="77"/>
                        <a:pt x="8" y="26"/>
                        <a:pt x="51" y="7"/>
                      </a:cubicBezTo>
                      <a:cubicBezTo>
                        <a:pt x="94" y="-12"/>
                        <a:pt x="145" y="7"/>
                        <a:pt x="164" y="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0" name="Google Shape;670;p9"/>
                <p:cNvSpPr/>
                <p:nvPr/>
              </p:nvSpPr>
              <p:spPr>
                <a:xfrm>
                  <a:off x="5421195" y="194391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155" y="35"/>
                      </a:moveTo>
                      <a:cubicBezTo>
                        <a:pt x="183" y="73"/>
                        <a:pt x="174" y="127"/>
                        <a:pt x="136" y="154"/>
                      </a:cubicBezTo>
                      <a:cubicBezTo>
                        <a:pt x="98" y="182"/>
                        <a:pt x="45" y="174"/>
                        <a:pt x="17" y="135"/>
                      </a:cubicBezTo>
                      <a:cubicBezTo>
                        <a:pt x="-11" y="97"/>
                        <a:pt x="-2" y="44"/>
                        <a:pt x="36" y="16"/>
                      </a:cubicBezTo>
                      <a:cubicBezTo>
                        <a:pt x="74" y="-11"/>
                        <a:pt x="127" y="-3"/>
                        <a:pt x="155" y="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1" name="Google Shape;671;p9"/>
                <p:cNvSpPr/>
                <p:nvPr/>
              </p:nvSpPr>
              <p:spPr>
                <a:xfrm>
                  <a:off x="5306715" y="204723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142" y="22"/>
                      </a:moveTo>
                      <a:cubicBezTo>
                        <a:pt x="177" y="53"/>
                        <a:pt x="180" y="107"/>
                        <a:pt x="149" y="142"/>
                      </a:cubicBezTo>
                      <a:cubicBezTo>
                        <a:pt x="117" y="177"/>
                        <a:pt x="63" y="180"/>
                        <a:pt x="28" y="148"/>
                      </a:cubicBezTo>
                      <a:cubicBezTo>
                        <a:pt x="-7" y="117"/>
                        <a:pt x="-9" y="63"/>
                        <a:pt x="22" y="28"/>
                      </a:cubicBezTo>
                      <a:cubicBezTo>
                        <a:pt x="53" y="-7"/>
                        <a:pt x="107" y="-10"/>
                        <a:pt x="142" y="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2" name="Google Shape;672;p9"/>
                <p:cNvSpPr/>
                <p:nvPr/>
              </p:nvSpPr>
              <p:spPr>
                <a:xfrm>
                  <a:off x="5215995" y="217215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128" y="11"/>
                      </a:moveTo>
                      <a:cubicBezTo>
                        <a:pt x="169" y="34"/>
                        <a:pt x="183" y="87"/>
                        <a:pt x="159" y="127"/>
                      </a:cubicBezTo>
                      <a:cubicBezTo>
                        <a:pt x="136" y="168"/>
                        <a:pt x="84" y="182"/>
                        <a:pt x="43" y="159"/>
                      </a:cubicBezTo>
                      <a:cubicBezTo>
                        <a:pt x="2" y="135"/>
                        <a:pt x="-12" y="83"/>
                        <a:pt x="12" y="42"/>
                      </a:cubicBezTo>
                      <a:cubicBezTo>
                        <a:pt x="35" y="1"/>
                        <a:pt x="87" y="-12"/>
                        <a:pt x="128" y="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3" name="Google Shape;673;p9"/>
                <p:cNvSpPr/>
                <p:nvPr/>
              </p:nvSpPr>
              <p:spPr>
                <a:xfrm>
                  <a:off x="5153355" y="231291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111" y="4"/>
                      </a:moveTo>
                      <a:cubicBezTo>
                        <a:pt x="156" y="19"/>
                        <a:pt x="181" y="67"/>
                        <a:pt x="166" y="112"/>
                      </a:cubicBezTo>
                      <a:cubicBezTo>
                        <a:pt x="151" y="156"/>
                        <a:pt x="104" y="181"/>
                        <a:pt x="59" y="166"/>
                      </a:cubicBezTo>
                      <a:cubicBezTo>
                        <a:pt x="14" y="152"/>
                        <a:pt x="-10" y="104"/>
                        <a:pt x="4" y="59"/>
                      </a:cubicBezTo>
                      <a:cubicBezTo>
                        <a:pt x="19" y="14"/>
                        <a:pt x="67" y="-10"/>
                        <a:pt x="111" y="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4" name="Google Shape;674;p9"/>
                <p:cNvSpPr/>
                <p:nvPr/>
              </p:nvSpPr>
              <p:spPr>
                <a:xfrm>
                  <a:off x="5120955" y="246411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95" y="0"/>
                      </a:moveTo>
                      <a:cubicBezTo>
                        <a:pt x="142" y="5"/>
                        <a:pt x="176" y="46"/>
                        <a:pt x="171" y="93"/>
                      </a:cubicBezTo>
                      <a:cubicBezTo>
                        <a:pt x="166" y="140"/>
                        <a:pt x="124" y="174"/>
                        <a:pt x="77" y="169"/>
                      </a:cubicBezTo>
                      <a:cubicBezTo>
                        <a:pt x="30" y="164"/>
                        <a:pt x="-4" y="122"/>
                        <a:pt x="1" y="75"/>
                      </a:cubicBezTo>
                      <a:cubicBezTo>
                        <a:pt x="6" y="29"/>
                        <a:pt x="48" y="-5"/>
                        <a:pt x="9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5" name="Google Shape;675;p9"/>
                <p:cNvSpPr/>
                <p:nvPr/>
              </p:nvSpPr>
              <p:spPr>
                <a:xfrm>
                  <a:off x="5120955" y="261819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77" y="0"/>
                      </a:moveTo>
                      <a:cubicBezTo>
                        <a:pt x="124" y="-5"/>
                        <a:pt x="166" y="29"/>
                        <a:pt x="171" y="76"/>
                      </a:cubicBezTo>
                      <a:cubicBezTo>
                        <a:pt x="176" y="123"/>
                        <a:pt x="142" y="165"/>
                        <a:pt x="95" y="170"/>
                      </a:cubicBezTo>
                      <a:cubicBezTo>
                        <a:pt x="48" y="175"/>
                        <a:pt x="6" y="140"/>
                        <a:pt x="1" y="94"/>
                      </a:cubicBezTo>
                      <a:cubicBezTo>
                        <a:pt x="-4" y="47"/>
                        <a:pt x="30" y="5"/>
                        <a:pt x="7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6" name="Google Shape;676;p9"/>
                <p:cNvSpPr/>
                <p:nvPr/>
              </p:nvSpPr>
              <p:spPr>
                <a:xfrm>
                  <a:off x="5153355" y="276903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59" y="4"/>
                      </a:moveTo>
                      <a:cubicBezTo>
                        <a:pt x="104" y="-11"/>
                        <a:pt x="152" y="14"/>
                        <a:pt x="166" y="59"/>
                      </a:cubicBezTo>
                      <a:cubicBezTo>
                        <a:pt x="181" y="104"/>
                        <a:pt x="156" y="152"/>
                        <a:pt x="112" y="166"/>
                      </a:cubicBezTo>
                      <a:cubicBezTo>
                        <a:pt x="67" y="181"/>
                        <a:pt x="19" y="156"/>
                        <a:pt x="4" y="111"/>
                      </a:cubicBezTo>
                      <a:cubicBezTo>
                        <a:pt x="-10" y="66"/>
                        <a:pt x="14" y="18"/>
                        <a:pt x="59" y="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7" name="Google Shape;677;p9"/>
                <p:cNvSpPr/>
                <p:nvPr/>
              </p:nvSpPr>
              <p:spPr>
                <a:xfrm>
                  <a:off x="5215995" y="290979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43" y="12"/>
                      </a:moveTo>
                      <a:cubicBezTo>
                        <a:pt x="84" y="-12"/>
                        <a:pt x="136" y="2"/>
                        <a:pt x="159" y="43"/>
                      </a:cubicBezTo>
                      <a:cubicBezTo>
                        <a:pt x="183" y="84"/>
                        <a:pt x="169" y="136"/>
                        <a:pt x="128" y="159"/>
                      </a:cubicBezTo>
                      <a:cubicBezTo>
                        <a:pt x="87" y="183"/>
                        <a:pt x="35" y="169"/>
                        <a:pt x="12" y="128"/>
                      </a:cubicBezTo>
                      <a:cubicBezTo>
                        <a:pt x="-12" y="87"/>
                        <a:pt x="2" y="35"/>
                        <a:pt x="43" y="1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8" name="Google Shape;678;p9"/>
                <p:cNvSpPr/>
                <p:nvPr/>
              </p:nvSpPr>
              <p:spPr>
                <a:xfrm>
                  <a:off x="5306715" y="303471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28" y="22"/>
                      </a:moveTo>
                      <a:cubicBezTo>
                        <a:pt x="63" y="-10"/>
                        <a:pt x="117" y="-7"/>
                        <a:pt x="149" y="28"/>
                      </a:cubicBezTo>
                      <a:cubicBezTo>
                        <a:pt x="180" y="63"/>
                        <a:pt x="177" y="117"/>
                        <a:pt x="142" y="148"/>
                      </a:cubicBezTo>
                      <a:cubicBezTo>
                        <a:pt x="107" y="180"/>
                        <a:pt x="54" y="177"/>
                        <a:pt x="22" y="142"/>
                      </a:cubicBezTo>
                      <a:cubicBezTo>
                        <a:pt x="-9" y="107"/>
                        <a:pt x="-7" y="53"/>
                        <a:pt x="28" y="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9" name="Google Shape;679;p9"/>
                <p:cNvSpPr/>
                <p:nvPr/>
              </p:nvSpPr>
              <p:spPr>
                <a:xfrm>
                  <a:off x="5421195" y="313803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17" y="35"/>
                      </a:moveTo>
                      <a:cubicBezTo>
                        <a:pt x="44" y="-3"/>
                        <a:pt x="98" y="-12"/>
                        <a:pt x="136" y="16"/>
                      </a:cubicBezTo>
                      <a:cubicBezTo>
                        <a:pt x="174" y="43"/>
                        <a:pt x="182" y="97"/>
                        <a:pt x="155" y="135"/>
                      </a:cubicBezTo>
                      <a:cubicBezTo>
                        <a:pt x="127" y="173"/>
                        <a:pt x="74" y="181"/>
                        <a:pt x="36" y="154"/>
                      </a:cubicBezTo>
                      <a:cubicBezTo>
                        <a:pt x="-3" y="126"/>
                        <a:pt x="-11" y="73"/>
                        <a:pt x="17" y="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0" name="Google Shape;680;p9"/>
                <p:cNvSpPr/>
                <p:nvPr/>
              </p:nvSpPr>
              <p:spPr>
                <a:xfrm>
                  <a:off x="5554755" y="321507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8" y="50"/>
                      </a:moveTo>
                      <a:cubicBezTo>
                        <a:pt x="27" y="7"/>
                        <a:pt x="77" y="-12"/>
                        <a:pt x="120" y="7"/>
                      </a:cubicBezTo>
                      <a:cubicBezTo>
                        <a:pt x="163" y="26"/>
                        <a:pt x="183" y="77"/>
                        <a:pt x="163" y="120"/>
                      </a:cubicBezTo>
                      <a:cubicBezTo>
                        <a:pt x="144" y="163"/>
                        <a:pt x="94" y="182"/>
                        <a:pt x="51" y="163"/>
                      </a:cubicBezTo>
                      <a:cubicBezTo>
                        <a:pt x="8" y="144"/>
                        <a:pt x="-11" y="93"/>
                        <a:pt x="8" y="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1" name="Google Shape;681;p9"/>
                <p:cNvSpPr/>
                <p:nvPr/>
              </p:nvSpPr>
              <p:spPr>
                <a:xfrm>
                  <a:off x="5701635" y="326259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2" y="68"/>
                      </a:moveTo>
                      <a:cubicBezTo>
                        <a:pt x="12" y="22"/>
                        <a:pt x="57" y="-8"/>
                        <a:pt x="103" y="2"/>
                      </a:cubicBezTo>
                      <a:cubicBezTo>
                        <a:pt x="149" y="12"/>
                        <a:pt x="179" y="57"/>
                        <a:pt x="169" y="103"/>
                      </a:cubicBezTo>
                      <a:cubicBezTo>
                        <a:pt x="159" y="149"/>
                        <a:pt x="114" y="179"/>
                        <a:pt x="67" y="169"/>
                      </a:cubicBezTo>
                      <a:cubicBezTo>
                        <a:pt x="22" y="159"/>
                        <a:pt x="-8" y="114"/>
                        <a:pt x="2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2" name="Google Shape;682;p9"/>
                <p:cNvSpPr/>
                <p:nvPr/>
              </p:nvSpPr>
              <p:spPr>
                <a:xfrm>
                  <a:off x="5854995" y="327879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0" y="85"/>
                      </a:move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3" y="0"/>
                        <a:pt x="171" y="38"/>
                        <a:pt x="171" y="85"/>
                      </a:cubicBezTo>
                      <a:cubicBezTo>
                        <a:pt x="171" y="132"/>
                        <a:pt x="133" y="171"/>
                        <a:pt x="86" y="171"/>
                      </a:cubicBezTo>
                      <a:cubicBezTo>
                        <a:pt x="39" y="171"/>
                        <a:pt x="1" y="132"/>
                        <a:pt x="1" y="85"/>
                      </a:cubicBezTo>
                      <a:lnTo>
                        <a:pt x="0" y="8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3" name="Google Shape;683;p9"/>
                <p:cNvSpPr/>
                <p:nvPr/>
              </p:nvSpPr>
              <p:spPr>
                <a:xfrm>
                  <a:off x="6008355" y="326259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2" y="103"/>
                      </a:moveTo>
                      <a:cubicBezTo>
                        <a:pt x="-7" y="57"/>
                        <a:pt x="22" y="12"/>
                        <a:pt x="68" y="2"/>
                      </a:cubicBezTo>
                      <a:cubicBezTo>
                        <a:pt x="114" y="-8"/>
                        <a:pt x="159" y="22"/>
                        <a:pt x="169" y="68"/>
                      </a:cubicBezTo>
                      <a:cubicBezTo>
                        <a:pt x="179" y="114"/>
                        <a:pt x="149" y="159"/>
                        <a:pt x="104" y="169"/>
                      </a:cubicBezTo>
                      <a:cubicBezTo>
                        <a:pt x="58" y="179"/>
                        <a:pt x="12" y="149"/>
                        <a:pt x="3" y="103"/>
                      </a:cubicBezTo>
                      <a:lnTo>
                        <a:pt x="2" y="10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4" name="Google Shape;684;p9"/>
                <p:cNvSpPr/>
                <p:nvPr/>
              </p:nvSpPr>
              <p:spPr>
                <a:xfrm>
                  <a:off x="6154875" y="321507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8" y="120"/>
                      </a:moveTo>
                      <a:cubicBezTo>
                        <a:pt x="-11" y="77"/>
                        <a:pt x="8" y="27"/>
                        <a:pt x="51" y="7"/>
                      </a:cubicBezTo>
                      <a:cubicBezTo>
                        <a:pt x="94" y="-12"/>
                        <a:pt x="145" y="7"/>
                        <a:pt x="164" y="51"/>
                      </a:cubicBezTo>
                      <a:cubicBezTo>
                        <a:pt x="183" y="94"/>
                        <a:pt x="164" y="144"/>
                        <a:pt x="121" y="163"/>
                      </a:cubicBezTo>
                      <a:cubicBezTo>
                        <a:pt x="78" y="182"/>
                        <a:pt x="28" y="163"/>
                        <a:pt x="8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5" name="Google Shape;685;p9"/>
                <p:cNvSpPr/>
                <p:nvPr/>
              </p:nvSpPr>
              <p:spPr>
                <a:xfrm>
                  <a:off x="6288795" y="313803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16" y="135"/>
                      </a:moveTo>
                      <a:cubicBezTo>
                        <a:pt x="-11" y="97"/>
                        <a:pt x="-3" y="44"/>
                        <a:pt x="35" y="16"/>
                      </a:cubicBezTo>
                      <a:cubicBezTo>
                        <a:pt x="73" y="-12"/>
                        <a:pt x="127" y="-3"/>
                        <a:pt x="154" y="35"/>
                      </a:cubicBezTo>
                      <a:cubicBezTo>
                        <a:pt x="182" y="73"/>
                        <a:pt x="173" y="126"/>
                        <a:pt x="135" y="154"/>
                      </a:cubicBezTo>
                      <a:cubicBezTo>
                        <a:pt x="98" y="182"/>
                        <a:pt x="44" y="173"/>
                        <a:pt x="16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6" name="Google Shape;686;p9"/>
                <p:cNvSpPr/>
                <p:nvPr/>
              </p:nvSpPr>
              <p:spPr>
                <a:xfrm>
                  <a:off x="6403275" y="303471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29" y="149"/>
                      </a:moveTo>
                      <a:cubicBezTo>
                        <a:pt x="-6" y="117"/>
                        <a:pt x="-9" y="63"/>
                        <a:pt x="22" y="28"/>
                      </a:cubicBezTo>
                      <a:cubicBezTo>
                        <a:pt x="54" y="-7"/>
                        <a:pt x="108" y="-9"/>
                        <a:pt x="143" y="22"/>
                      </a:cubicBezTo>
                      <a:cubicBezTo>
                        <a:pt x="178" y="53"/>
                        <a:pt x="180" y="107"/>
                        <a:pt x="149" y="142"/>
                      </a:cubicBezTo>
                      <a:cubicBezTo>
                        <a:pt x="117" y="177"/>
                        <a:pt x="64" y="180"/>
                        <a:pt x="29" y="14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7" name="Google Shape;687;p9"/>
                <p:cNvSpPr/>
                <p:nvPr/>
              </p:nvSpPr>
              <p:spPr>
                <a:xfrm>
                  <a:off x="6493995" y="290979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43" y="159"/>
                      </a:moveTo>
                      <a:cubicBezTo>
                        <a:pt x="2" y="136"/>
                        <a:pt x="-12" y="84"/>
                        <a:pt x="12" y="43"/>
                      </a:cubicBezTo>
                      <a:cubicBezTo>
                        <a:pt x="35" y="2"/>
                        <a:pt x="87" y="-12"/>
                        <a:pt x="127" y="12"/>
                      </a:cubicBezTo>
                      <a:cubicBezTo>
                        <a:pt x="168" y="35"/>
                        <a:pt x="182" y="87"/>
                        <a:pt x="158" y="128"/>
                      </a:cubicBezTo>
                      <a:cubicBezTo>
                        <a:pt x="135" y="169"/>
                        <a:pt x="83" y="183"/>
                        <a:pt x="43" y="1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" name="Google Shape;688;p9"/>
                <p:cNvSpPr/>
                <p:nvPr/>
              </p:nvSpPr>
              <p:spPr>
                <a:xfrm>
                  <a:off x="6556635" y="276903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59" y="166"/>
                      </a:moveTo>
                      <a:cubicBezTo>
                        <a:pt x="14" y="152"/>
                        <a:pt x="-11" y="104"/>
                        <a:pt x="4" y="59"/>
                      </a:cubicBezTo>
                      <a:cubicBezTo>
                        <a:pt x="18" y="14"/>
                        <a:pt x="67" y="-10"/>
                        <a:pt x="111" y="4"/>
                      </a:cubicBezTo>
                      <a:cubicBezTo>
                        <a:pt x="156" y="19"/>
                        <a:pt x="180" y="67"/>
                        <a:pt x="166" y="112"/>
                      </a:cubicBezTo>
                      <a:cubicBezTo>
                        <a:pt x="151" y="156"/>
                        <a:pt x="103" y="181"/>
                        <a:pt x="59" y="16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" name="Google Shape;689;p9"/>
                <p:cNvSpPr/>
                <p:nvPr/>
              </p:nvSpPr>
              <p:spPr>
                <a:xfrm>
                  <a:off x="6588675" y="261819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76" y="170"/>
                      </a:moveTo>
                      <a:cubicBezTo>
                        <a:pt x="29" y="165"/>
                        <a:pt x="-5" y="123"/>
                        <a:pt x="0" y="76"/>
                      </a:cubicBezTo>
                      <a:cubicBezTo>
                        <a:pt x="5" y="29"/>
                        <a:pt x="47" y="-5"/>
                        <a:pt x="94" y="0"/>
                      </a:cubicBezTo>
                      <a:cubicBezTo>
                        <a:pt x="141" y="5"/>
                        <a:pt x="174" y="47"/>
                        <a:pt x="170" y="94"/>
                      </a:cubicBezTo>
                      <a:cubicBezTo>
                        <a:pt x="165" y="141"/>
                        <a:pt x="123" y="175"/>
                        <a:pt x="76" y="17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0" name="Google Shape;690;p9"/>
                <p:cNvSpPr/>
                <p:nvPr/>
              </p:nvSpPr>
              <p:spPr>
                <a:xfrm>
                  <a:off x="6588675" y="246411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94" y="169"/>
                      </a:moveTo>
                      <a:cubicBezTo>
                        <a:pt x="47" y="174"/>
                        <a:pt x="5" y="140"/>
                        <a:pt x="0" y="93"/>
                      </a:cubicBezTo>
                      <a:cubicBezTo>
                        <a:pt x="-5" y="47"/>
                        <a:pt x="29" y="5"/>
                        <a:pt x="76" y="0"/>
                      </a:cubicBezTo>
                      <a:cubicBezTo>
                        <a:pt x="123" y="-5"/>
                        <a:pt x="165" y="29"/>
                        <a:pt x="170" y="76"/>
                      </a:cubicBezTo>
                      <a:cubicBezTo>
                        <a:pt x="174" y="122"/>
                        <a:pt x="141" y="164"/>
                        <a:pt x="94" y="16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" name="Google Shape;691;p9"/>
                <p:cNvSpPr/>
                <p:nvPr/>
              </p:nvSpPr>
              <p:spPr>
                <a:xfrm>
                  <a:off x="6556635" y="231291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111" y="166"/>
                      </a:moveTo>
                      <a:cubicBezTo>
                        <a:pt x="66" y="181"/>
                        <a:pt x="18" y="156"/>
                        <a:pt x="4" y="112"/>
                      </a:cubicBezTo>
                      <a:cubicBezTo>
                        <a:pt x="-11" y="67"/>
                        <a:pt x="14" y="19"/>
                        <a:pt x="59" y="4"/>
                      </a:cubicBezTo>
                      <a:cubicBezTo>
                        <a:pt x="103" y="-10"/>
                        <a:pt x="151" y="14"/>
                        <a:pt x="166" y="59"/>
                      </a:cubicBezTo>
                      <a:cubicBezTo>
                        <a:pt x="180" y="104"/>
                        <a:pt x="156" y="152"/>
                        <a:pt x="111" y="16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2" name="Google Shape;692;p9"/>
                <p:cNvSpPr/>
                <p:nvPr/>
              </p:nvSpPr>
              <p:spPr>
                <a:xfrm>
                  <a:off x="6493995" y="217215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127" y="159"/>
                      </a:moveTo>
                      <a:cubicBezTo>
                        <a:pt x="86" y="182"/>
                        <a:pt x="35" y="168"/>
                        <a:pt x="12" y="127"/>
                      </a:cubicBezTo>
                      <a:cubicBezTo>
                        <a:pt x="-12" y="87"/>
                        <a:pt x="2" y="34"/>
                        <a:pt x="43" y="11"/>
                      </a:cubicBezTo>
                      <a:cubicBezTo>
                        <a:pt x="83" y="-12"/>
                        <a:pt x="135" y="2"/>
                        <a:pt x="159" y="42"/>
                      </a:cubicBezTo>
                      <a:cubicBezTo>
                        <a:pt x="182" y="83"/>
                        <a:pt x="168" y="135"/>
                        <a:pt x="127" y="1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3" name="Google Shape;693;p9"/>
                <p:cNvSpPr/>
                <p:nvPr/>
              </p:nvSpPr>
              <p:spPr>
                <a:xfrm>
                  <a:off x="6403275" y="204723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143" y="148"/>
                      </a:moveTo>
                      <a:cubicBezTo>
                        <a:pt x="108" y="180"/>
                        <a:pt x="54" y="177"/>
                        <a:pt x="22" y="142"/>
                      </a:cubicBezTo>
                      <a:cubicBezTo>
                        <a:pt x="-9" y="107"/>
                        <a:pt x="-6" y="53"/>
                        <a:pt x="29" y="22"/>
                      </a:cubicBezTo>
                      <a:cubicBezTo>
                        <a:pt x="64" y="-9"/>
                        <a:pt x="117" y="-7"/>
                        <a:pt x="149" y="28"/>
                      </a:cubicBezTo>
                      <a:cubicBezTo>
                        <a:pt x="181" y="63"/>
                        <a:pt x="177" y="117"/>
                        <a:pt x="143" y="14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4" name="Google Shape;694;p9"/>
                <p:cNvSpPr/>
                <p:nvPr/>
              </p:nvSpPr>
              <p:spPr>
                <a:xfrm>
                  <a:off x="6288795" y="194391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154" y="135"/>
                      </a:moveTo>
                      <a:cubicBezTo>
                        <a:pt x="127" y="174"/>
                        <a:pt x="73" y="182"/>
                        <a:pt x="35" y="155"/>
                      </a:cubicBezTo>
                      <a:cubicBezTo>
                        <a:pt x="-3" y="127"/>
                        <a:pt x="-11" y="73"/>
                        <a:pt x="17" y="35"/>
                      </a:cubicBezTo>
                      <a:cubicBezTo>
                        <a:pt x="44" y="-3"/>
                        <a:pt x="98" y="-11"/>
                        <a:pt x="136" y="16"/>
                      </a:cubicBezTo>
                      <a:cubicBezTo>
                        <a:pt x="174" y="44"/>
                        <a:pt x="182" y="98"/>
                        <a:pt x="154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5" name="Google Shape;695;p9"/>
                <p:cNvSpPr/>
                <p:nvPr/>
              </p:nvSpPr>
              <p:spPr>
                <a:xfrm>
                  <a:off x="6155235" y="186687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163" y="120"/>
                      </a:moveTo>
                      <a:cubicBezTo>
                        <a:pt x="144" y="163"/>
                        <a:pt x="94" y="182"/>
                        <a:pt x="51" y="163"/>
                      </a:cubicBezTo>
                      <a:cubicBezTo>
                        <a:pt x="8" y="144"/>
                        <a:pt x="-12" y="94"/>
                        <a:pt x="8" y="50"/>
                      </a:cubicBezTo>
                      <a:cubicBezTo>
                        <a:pt x="27" y="8"/>
                        <a:pt x="77" y="-12"/>
                        <a:pt x="120" y="7"/>
                      </a:cubicBezTo>
                      <a:cubicBezTo>
                        <a:pt x="163" y="27"/>
                        <a:pt x="182" y="77"/>
                        <a:pt x="163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6" name="Google Shape;696;p9"/>
                <p:cNvSpPr/>
                <p:nvPr/>
              </p:nvSpPr>
              <p:spPr>
                <a:xfrm>
                  <a:off x="6008355" y="181935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169" y="103"/>
                      </a:moveTo>
                      <a:cubicBezTo>
                        <a:pt x="159" y="149"/>
                        <a:pt x="114" y="178"/>
                        <a:pt x="68" y="168"/>
                      </a:cubicBezTo>
                      <a:cubicBezTo>
                        <a:pt x="22" y="158"/>
                        <a:pt x="-7" y="113"/>
                        <a:pt x="2" y="67"/>
                      </a:cubicBezTo>
                      <a:cubicBezTo>
                        <a:pt x="12" y="21"/>
                        <a:pt x="57" y="-8"/>
                        <a:pt x="103" y="1"/>
                      </a:cubicBezTo>
                      <a:cubicBezTo>
                        <a:pt x="149" y="11"/>
                        <a:pt x="179" y="57"/>
                        <a:pt x="169" y="102"/>
                      </a:cubicBezTo>
                      <a:lnTo>
                        <a:pt x="169" y="10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97" name="Google Shape;697;p9"/>
              <p:cNvGrpSpPr/>
              <p:nvPr/>
            </p:nvGrpSpPr>
            <p:grpSpPr>
              <a:xfrm>
                <a:off x="-438674" y="4305688"/>
                <a:ext cx="1234129" cy="1240520"/>
                <a:chOff x="5120955" y="1803155"/>
                <a:chExt cx="1529280" cy="1537200"/>
              </a:xfrm>
            </p:grpSpPr>
            <p:sp>
              <p:nvSpPr>
                <p:cNvPr id="698" name="Google Shape;698;p9"/>
                <p:cNvSpPr/>
                <p:nvPr/>
              </p:nvSpPr>
              <p:spPr>
                <a:xfrm>
                  <a:off x="5854995" y="180315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171" y="85"/>
                      </a:moveTo>
                      <a:cubicBezTo>
                        <a:pt x="171" y="132"/>
                        <a:pt x="132" y="170"/>
                        <a:pt x="85" y="170"/>
                      </a:cubicBezTo>
                      <a:cubicBezTo>
                        <a:pt x="37" y="170"/>
                        <a:pt x="0" y="132"/>
                        <a:pt x="0" y="85"/>
                      </a:cubicBezTo>
                      <a:cubicBezTo>
                        <a:pt x="0" y="38"/>
                        <a:pt x="37" y="0"/>
                        <a:pt x="85" y="0"/>
                      </a:cubicBezTo>
                      <a:cubicBezTo>
                        <a:pt x="132" y="0"/>
                        <a:pt x="171" y="38"/>
                        <a:pt x="171" y="8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" name="Google Shape;699;p9"/>
                <p:cNvSpPr/>
                <p:nvPr/>
              </p:nvSpPr>
              <p:spPr>
                <a:xfrm>
                  <a:off x="5701635" y="181935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169" y="67"/>
                      </a:moveTo>
                      <a:cubicBezTo>
                        <a:pt x="179" y="113"/>
                        <a:pt x="149" y="158"/>
                        <a:pt x="103" y="168"/>
                      </a:cubicBezTo>
                      <a:cubicBezTo>
                        <a:pt x="57" y="178"/>
                        <a:pt x="12" y="149"/>
                        <a:pt x="2" y="103"/>
                      </a:cubicBezTo>
                      <a:cubicBezTo>
                        <a:pt x="-8" y="57"/>
                        <a:pt x="22" y="11"/>
                        <a:pt x="68" y="1"/>
                      </a:cubicBezTo>
                      <a:cubicBezTo>
                        <a:pt x="114" y="-8"/>
                        <a:pt x="159" y="21"/>
                        <a:pt x="169" y="6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0" name="Google Shape;700;p9"/>
                <p:cNvSpPr/>
                <p:nvPr/>
              </p:nvSpPr>
              <p:spPr>
                <a:xfrm>
                  <a:off x="5554755" y="186687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164" y="50"/>
                      </a:moveTo>
                      <a:cubicBezTo>
                        <a:pt x="183" y="93"/>
                        <a:pt x="163" y="144"/>
                        <a:pt x="121" y="163"/>
                      </a:cubicBezTo>
                      <a:cubicBezTo>
                        <a:pt x="77" y="182"/>
                        <a:pt x="27" y="163"/>
                        <a:pt x="8" y="120"/>
                      </a:cubicBezTo>
                      <a:cubicBezTo>
                        <a:pt x="-11" y="77"/>
                        <a:pt x="8" y="26"/>
                        <a:pt x="51" y="7"/>
                      </a:cubicBezTo>
                      <a:cubicBezTo>
                        <a:pt x="94" y="-12"/>
                        <a:pt x="145" y="7"/>
                        <a:pt x="164" y="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1" name="Google Shape;701;p9"/>
                <p:cNvSpPr/>
                <p:nvPr/>
              </p:nvSpPr>
              <p:spPr>
                <a:xfrm>
                  <a:off x="5421195" y="194391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155" y="35"/>
                      </a:moveTo>
                      <a:cubicBezTo>
                        <a:pt x="183" y="73"/>
                        <a:pt x="174" y="127"/>
                        <a:pt x="136" y="154"/>
                      </a:cubicBezTo>
                      <a:cubicBezTo>
                        <a:pt x="98" y="182"/>
                        <a:pt x="45" y="174"/>
                        <a:pt x="17" y="135"/>
                      </a:cubicBezTo>
                      <a:cubicBezTo>
                        <a:pt x="-11" y="97"/>
                        <a:pt x="-2" y="44"/>
                        <a:pt x="36" y="16"/>
                      </a:cubicBezTo>
                      <a:cubicBezTo>
                        <a:pt x="74" y="-11"/>
                        <a:pt x="127" y="-3"/>
                        <a:pt x="155" y="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2" name="Google Shape;702;p9"/>
                <p:cNvSpPr/>
                <p:nvPr/>
              </p:nvSpPr>
              <p:spPr>
                <a:xfrm>
                  <a:off x="5306715" y="204723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142" y="22"/>
                      </a:moveTo>
                      <a:cubicBezTo>
                        <a:pt x="177" y="53"/>
                        <a:pt x="180" y="107"/>
                        <a:pt x="149" y="142"/>
                      </a:cubicBezTo>
                      <a:cubicBezTo>
                        <a:pt x="117" y="177"/>
                        <a:pt x="63" y="180"/>
                        <a:pt x="28" y="148"/>
                      </a:cubicBezTo>
                      <a:cubicBezTo>
                        <a:pt x="-7" y="117"/>
                        <a:pt x="-9" y="63"/>
                        <a:pt x="22" y="28"/>
                      </a:cubicBezTo>
                      <a:cubicBezTo>
                        <a:pt x="53" y="-7"/>
                        <a:pt x="107" y="-10"/>
                        <a:pt x="142" y="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3" name="Google Shape;703;p9"/>
                <p:cNvSpPr/>
                <p:nvPr/>
              </p:nvSpPr>
              <p:spPr>
                <a:xfrm>
                  <a:off x="5215995" y="217215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128" y="11"/>
                      </a:moveTo>
                      <a:cubicBezTo>
                        <a:pt x="169" y="34"/>
                        <a:pt x="183" y="87"/>
                        <a:pt x="159" y="127"/>
                      </a:cubicBezTo>
                      <a:cubicBezTo>
                        <a:pt x="136" y="168"/>
                        <a:pt x="84" y="182"/>
                        <a:pt x="43" y="159"/>
                      </a:cubicBezTo>
                      <a:cubicBezTo>
                        <a:pt x="2" y="135"/>
                        <a:pt x="-12" y="83"/>
                        <a:pt x="12" y="42"/>
                      </a:cubicBezTo>
                      <a:cubicBezTo>
                        <a:pt x="35" y="1"/>
                        <a:pt x="87" y="-12"/>
                        <a:pt x="128" y="1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4" name="Google Shape;704;p9"/>
                <p:cNvSpPr/>
                <p:nvPr/>
              </p:nvSpPr>
              <p:spPr>
                <a:xfrm>
                  <a:off x="5153355" y="231291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111" y="4"/>
                      </a:moveTo>
                      <a:cubicBezTo>
                        <a:pt x="156" y="19"/>
                        <a:pt x="181" y="67"/>
                        <a:pt x="166" y="112"/>
                      </a:cubicBezTo>
                      <a:cubicBezTo>
                        <a:pt x="151" y="156"/>
                        <a:pt x="104" y="181"/>
                        <a:pt x="59" y="166"/>
                      </a:cubicBezTo>
                      <a:cubicBezTo>
                        <a:pt x="14" y="152"/>
                        <a:pt x="-10" y="104"/>
                        <a:pt x="4" y="59"/>
                      </a:cubicBezTo>
                      <a:cubicBezTo>
                        <a:pt x="19" y="14"/>
                        <a:pt x="67" y="-10"/>
                        <a:pt x="111" y="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5" name="Google Shape;705;p9"/>
                <p:cNvSpPr/>
                <p:nvPr/>
              </p:nvSpPr>
              <p:spPr>
                <a:xfrm>
                  <a:off x="5120955" y="246411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95" y="0"/>
                      </a:moveTo>
                      <a:cubicBezTo>
                        <a:pt x="142" y="5"/>
                        <a:pt x="176" y="46"/>
                        <a:pt x="171" y="93"/>
                      </a:cubicBezTo>
                      <a:cubicBezTo>
                        <a:pt x="166" y="140"/>
                        <a:pt x="124" y="174"/>
                        <a:pt x="77" y="169"/>
                      </a:cubicBezTo>
                      <a:cubicBezTo>
                        <a:pt x="30" y="164"/>
                        <a:pt x="-4" y="122"/>
                        <a:pt x="1" y="75"/>
                      </a:cubicBezTo>
                      <a:cubicBezTo>
                        <a:pt x="6" y="29"/>
                        <a:pt x="48" y="-5"/>
                        <a:pt x="9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6" name="Google Shape;706;p9"/>
                <p:cNvSpPr/>
                <p:nvPr/>
              </p:nvSpPr>
              <p:spPr>
                <a:xfrm>
                  <a:off x="5120955" y="261819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77" y="0"/>
                      </a:moveTo>
                      <a:cubicBezTo>
                        <a:pt x="124" y="-5"/>
                        <a:pt x="166" y="29"/>
                        <a:pt x="171" y="76"/>
                      </a:cubicBezTo>
                      <a:cubicBezTo>
                        <a:pt x="176" y="123"/>
                        <a:pt x="142" y="165"/>
                        <a:pt x="95" y="170"/>
                      </a:cubicBezTo>
                      <a:cubicBezTo>
                        <a:pt x="48" y="175"/>
                        <a:pt x="6" y="140"/>
                        <a:pt x="1" y="94"/>
                      </a:cubicBezTo>
                      <a:cubicBezTo>
                        <a:pt x="-4" y="47"/>
                        <a:pt x="30" y="5"/>
                        <a:pt x="7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7" name="Google Shape;707;p9"/>
                <p:cNvSpPr/>
                <p:nvPr/>
              </p:nvSpPr>
              <p:spPr>
                <a:xfrm>
                  <a:off x="5153355" y="276903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59" y="4"/>
                      </a:moveTo>
                      <a:cubicBezTo>
                        <a:pt x="104" y="-11"/>
                        <a:pt x="152" y="14"/>
                        <a:pt x="166" y="59"/>
                      </a:cubicBezTo>
                      <a:cubicBezTo>
                        <a:pt x="181" y="104"/>
                        <a:pt x="156" y="152"/>
                        <a:pt x="112" y="166"/>
                      </a:cubicBezTo>
                      <a:cubicBezTo>
                        <a:pt x="67" y="181"/>
                        <a:pt x="19" y="156"/>
                        <a:pt x="4" y="111"/>
                      </a:cubicBezTo>
                      <a:cubicBezTo>
                        <a:pt x="-10" y="66"/>
                        <a:pt x="14" y="18"/>
                        <a:pt x="59" y="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8" name="Google Shape;708;p9"/>
                <p:cNvSpPr/>
                <p:nvPr/>
              </p:nvSpPr>
              <p:spPr>
                <a:xfrm>
                  <a:off x="5215995" y="290979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43" y="12"/>
                      </a:moveTo>
                      <a:cubicBezTo>
                        <a:pt x="84" y="-12"/>
                        <a:pt x="136" y="2"/>
                        <a:pt x="159" y="43"/>
                      </a:cubicBezTo>
                      <a:cubicBezTo>
                        <a:pt x="183" y="84"/>
                        <a:pt x="169" y="136"/>
                        <a:pt x="128" y="159"/>
                      </a:cubicBezTo>
                      <a:cubicBezTo>
                        <a:pt x="87" y="183"/>
                        <a:pt x="35" y="169"/>
                        <a:pt x="12" y="128"/>
                      </a:cubicBezTo>
                      <a:cubicBezTo>
                        <a:pt x="-12" y="87"/>
                        <a:pt x="2" y="35"/>
                        <a:pt x="43" y="1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9" name="Google Shape;709;p9"/>
                <p:cNvSpPr/>
                <p:nvPr/>
              </p:nvSpPr>
              <p:spPr>
                <a:xfrm>
                  <a:off x="5306715" y="303471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28" y="22"/>
                      </a:moveTo>
                      <a:cubicBezTo>
                        <a:pt x="63" y="-10"/>
                        <a:pt x="117" y="-7"/>
                        <a:pt x="149" y="28"/>
                      </a:cubicBezTo>
                      <a:cubicBezTo>
                        <a:pt x="180" y="63"/>
                        <a:pt x="177" y="117"/>
                        <a:pt x="142" y="148"/>
                      </a:cubicBezTo>
                      <a:cubicBezTo>
                        <a:pt x="107" y="180"/>
                        <a:pt x="54" y="177"/>
                        <a:pt x="22" y="142"/>
                      </a:cubicBezTo>
                      <a:cubicBezTo>
                        <a:pt x="-9" y="107"/>
                        <a:pt x="-7" y="53"/>
                        <a:pt x="28" y="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0" name="Google Shape;710;p9"/>
                <p:cNvSpPr/>
                <p:nvPr/>
              </p:nvSpPr>
              <p:spPr>
                <a:xfrm>
                  <a:off x="5421195" y="313803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17" y="35"/>
                      </a:moveTo>
                      <a:cubicBezTo>
                        <a:pt x="44" y="-3"/>
                        <a:pt x="98" y="-12"/>
                        <a:pt x="136" y="16"/>
                      </a:cubicBezTo>
                      <a:cubicBezTo>
                        <a:pt x="174" y="43"/>
                        <a:pt x="182" y="97"/>
                        <a:pt x="155" y="135"/>
                      </a:cubicBezTo>
                      <a:cubicBezTo>
                        <a:pt x="127" y="173"/>
                        <a:pt x="74" y="181"/>
                        <a:pt x="36" y="154"/>
                      </a:cubicBezTo>
                      <a:cubicBezTo>
                        <a:pt x="-3" y="126"/>
                        <a:pt x="-11" y="73"/>
                        <a:pt x="17" y="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1" name="Google Shape;711;p9"/>
                <p:cNvSpPr/>
                <p:nvPr/>
              </p:nvSpPr>
              <p:spPr>
                <a:xfrm>
                  <a:off x="5554755" y="321507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8" y="50"/>
                      </a:moveTo>
                      <a:cubicBezTo>
                        <a:pt x="27" y="7"/>
                        <a:pt x="77" y="-12"/>
                        <a:pt x="120" y="7"/>
                      </a:cubicBezTo>
                      <a:cubicBezTo>
                        <a:pt x="163" y="26"/>
                        <a:pt x="183" y="77"/>
                        <a:pt x="163" y="120"/>
                      </a:cubicBezTo>
                      <a:cubicBezTo>
                        <a:pt x="144" y="163"/>
                        <a:pt x="94" y="182"/>
                        <a:pt x="51" y="163"/>
                      </a:cubicBezTo>
                      <a:cubicBezTo>
                        <a:pt x="8" y="144"/>
                        <a:pt x="-11" y="93"/>
                        <a:pt x="8" y="5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2" name="Google Shape;712;p9"/>
                <p:cNvSpPr/>
                <p:nvPr/>
              </p:nvSpPr>
              <p:spPr>
                <a:xfrm>
                  <a:off x="5701635" y="326259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2" y="68"/>
                      </a:moveTo>
                      <a:cubicBezTo>
                        <a:pt x="12" y="22"/>
                        <a:pt x="57" y="-8"/>
                        <a:pt x="103" y="2"/>
                      </a:cubicBezTo>
                      <a:cubicBezTo>
                        <a:pt x="149" y="12"/>
                        <a:pt x="179" y="57"/>
                        <a:pt x="169" y="103"/>
                      </a:cubicBezTo>
                      <a:cubicBezTo>
                        <a:pt x="159" y="149"/>
                        <a:pt x="114" y="179"/>
                        <a:pt x="67" y="169"/>
                      </a:cubicBezTo>
                      <a:cubicBezTo>
                        <a:pt x="22" y="159"/>
                        <a:pt x="-8" y="114"/>
                        <a:pt x="2" y="6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3" name="Google Shape;713;p9"/>
                <p:cNvSpPr/>
                <p:nvPr/>
              </p:nvSpPr>
              <p:spPr>
                <a:xfrm>
                  <a:off x="5854995" y="327879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0" y="85"/>
                      </a:moveTo>
                      <a:cubicBezTo>
                        <a:pt x="0" y="38"/>
                        <a:pt x="38" y="0"/>
                        <a:pt x="86" y="0"/>
                      </a:cubicBezTo>
                      <a:cubicBezTo>
                        <a:pt x="133" y="0"/>
                        <a:pt x="171" y="38"/>
                        <a:pt x="171" y="85"/>
                      </a:cubicBezTo>
                      <a:cubicBezTo>
                        <a:pt x="171" y="132"/>
                        <a:pt x="133" y="171"/>
                        <a:pt x="86" y="171"/>
                      </a:cubicBezTo>
                      <a:cubicBezTo>
                        <a:pt x="39" y="171"/>
                        <a:pt x="1" y="132"/>
                        <a:pt x="1" y="85"/>
                      </a:cubicBezTo>
                      <a:lnTo>
                        <a:pt x="0" y="8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4" name="Google Shape;714;p9"/>
                <p:cNvSpPr/>
                <p:nvPr/>
              </p:nvSpPr>
              <p:spPr>
                <a:xfrm>
                  <a:off x="6008355" y="326259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2" y="103"/>
                      </a:moveTo>
                      <a:cubicBezTo>
                        <a:pt x="-7" y="57"/>
                        <a:pt x="22" y="12"/>
                        <a:pt x="68" y="2"/>
                      </a:cubicBezTo>
                      <a:cubicBezTo>
                        <a:pt x="114" y="-8"/>
                        <a:pt x="159" y="22"/>
                        <a:pt x="169" y="68"/>
                      </a:cubicBezTo>
                      <a:cubicBezTo>
                        <a:pt x="179" y="114"/>
                        <a:pt x="149" y="159"/>
                        <a:pt x="104" y="169"/>
                      </a:cubicBezTo>
                      <a:cubicBezTo>
                        <a:pt x="58" y="179"/>
                        <a:pt x="12" y="149"/>
                        <a:pt x="3" y="103"/>
                      </a:cubicBezTo>
                      <a:lnTo>
                        <a:pt x="2" y="10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5" name="Google Shape;715;p9"/>
                <p:cNvSpPr/>
                <p:nvPr/>
              </p:nvSpPr>
              <p:spPr>
                <a:xfrm>
                  <a:off x="6154875" y="321507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8" y="120"/>
                      </a:moveTo>
                      <a:cubicBezTo>
                        <a:pt x="-11" y="77"/>
                        <a:pt x="8" y="27"/>
                        <a:pt x="51" y="7"/>
                      </a:cubicBezTo>
                      <a:cubicBezTo>
                        <a:pt x="94" y="-12"/>
                        <a:pt x="145" y="7"/>
                        <a:pt x="164" y="51"/>
                      </a:cubicBezTo>
                      <a:cubicBezTo>
                        <a:pt x="183" y="94"/>
                        <a:pt x="164" y="144"/>
                        <a:pt x="121" y="163"/>
                      </a:cubicBezTo>
                      <a:cubicBezTo>
                        <a:pt x="78" y="182"/>
                        <a:pt x="28" y="163"/>
                        <a:pt x="8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6" name="Google Shape;716;p9"/>
                <p:cNvSpPr/>
                <p:nvPr/>
              </p:nvSpPr>
              <p:spPr>
                <a:xfrm>
                  <a:off x="6288795" y="313803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16" y="135"/>
                      </a:moveTo>
                      <a:cubicBezTo>
                        <a:pt x="-11" y="97"/>
                        <a:pt x="-3" y="44"/>
                        <a:pt x="35" y="16"/>
                      </a:cubicBezTo>
                      <a:cubicBezTo>
                        <a:pt x="73" y="-12"/>
                        <a:pt x="127" y="-3"/>
                        <a:pt x="154" y="35"/>
                      </a:cubicBezTo>
                      <a:cubicBezTo>
                        <a:pt x="182" y="73"/>
                        <a:pt x="173" y="126"/>
                        <a:pt x="135" y="154"/>
                      </a:cubicBezTo>
                      <a:cubicBezTo>
                        <a:pt x="98" y="182"/>
                        <a:pt x="44" y="173"/>
                        <a:pt x="16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7" name="Google Shape;717;p9"/>
                <p:cNvSpPr/>
                <p:nvPr/>
              </p:nvSpPr>
              <p:spPr>
                <a:xfrm>
                  <a:off x="6403275" y="303471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29" y="149"/>
                      </a:moveTo>
                      <a:cubicBezTo>
                        <a:pt x="-6" y="117"/>
                        <a:pt x="-9" y="63"/>
                        <a:pt x="22" y="28"/>
                      </a:cubicBezTo>
                      <a:cubicBezTo>
                        <a:pt x="54" y="-7"/>
                        <a:pt x="108" y="-9"/>
                        <a:pt x="143" y="22"/>
                      </a:cubicBezTo>
                      <a:cubicBezTo>
                        <a:pt x="178" y="53"/>
                        <a:pt x="180" y="107"/>
                        <a:pt x="149" y="142"/>
                      </a:cubicBezTo>
                      <a:cubicBezTo>
                        <a:pt x="117" y="177"/>
                        <a:pt x="64" y="180"/>
                        <a:pt x="29" y="14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8" name="Google Shape;718;p9"/>
                <p:cNvSpPr/>
                <p:nvPr/>
              </p:nvSpPr>
              <p:spPr>
                <a:xfrm>
                  <a:off x="6493995" y="290979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43" y="159"/>
                      </a:moveTo>
                      <a:cubicBezTo>
                        <a:pt x="2" y="136"/>
                        <a:pt x="-12" y="84"/>
                        <a:pt x="12" y="43"/>
                      </a:cubicBezTo>
                      <a:cubicBezTo>
                        <a:pt x="35" y="2"/>
                        <a:pt x="87" y="-12"/>
                        <a:pt x="127" y="12"/>
                      </a:cubicBezTo>
                      <a:cubicBezTo>
                        <a:pt x="168" y="35"/>
                        <a:pt x="182" y="87"/>
                        <a:pt x="158" y="128"/>
                      </a:cubicBezTo>
                      <a:cubicBezTo>
                        <a:pt x="135" y="169"/>
                        <a:pt x="83" y="183"/>
                        <a:pt x="43" y="1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9" name="Google Shape;719;p9"/>
                <p:cNvSpPr/>
                <p:nvPr/>
              </p:nvSpPr>
              <p:spPr>
                <a:xfrm>
                  <a:off x="6556635" y="276903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59" y="166"/>
                      </a:moveTo>
                      <a:cubicBezTo>
                        <a:pt x="14" y="152"/>
                        <a:pt x="-11" y="104"/>
                        <a:pt x="4" y="59"/>
                      </a:cubicBezTo>
                      <a:cubicBezTo>
                        <a:pt x="18" y="14"/>
                        <a:pt x="67" y="-10"/>
                        <a:pt x="111" y="4"/>
                      </a:cubicBezTo>
                      <a:cubicBezTo>
                        <a:pt x="156" y="19"/>
                        <a:pt x="180" y="67"/>
                        <a:pt x="166" y="112"/>
                      </a:cubicBezTo>
                      <a:cubicBezTo>
                        <a:pt x="151" y="156"/>
                        <a:pt x="103" y="181"/>
                        <a:pt x="59" y="16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0" name="Google Shape;720;p9"/>
                <p:cNvSpPr/>
                <p:nvPr/>
              </p:nvSpPr>
              <p:spPr>
                <a:xfrm>
                  <a:off x="6588675" y="2618195"/>
                  <a:ext cx="61560" cy="61560"/>
                </a:xfrm>
                <a:custGeom>
                  <a:rect b="b" l="l" r="r" t="t"/>
                  <a:pathLst>
                    <a:path extrusionOk="0" h="171" w="171">
                      <a:moveTo>
                        <a:pt x="76" y="170"/>
                      </a:moveTo>
                      <a:cubicBezTo>
                        <a:pt x="29" y="165"/>
                        <a:pt x="-5" y="123"/>
                        <a:pt x="0" y="76"/>
                      </a:cubicBezTo>
                      <a:cubicBezTo>
                        <a:pt x="5" y="29"/>
                        <a:pt x="47" y="-5"/>
                        <a:pt x="94" y="0"/>
                      </a:cubicBezTo>
                      <a:cubicBezTo>
                        <a:pt x="141" y="5"/>
                        <a:pt x="174" y="47"/>
                        <a:pt x="170" y="94"/>
                      </a:cubicBezTo>
                      <a:cubicBezTo>
                        <a:pt x="165" y="141"/>
                        <a:pt x="123" y="175"/>
                        <a:pt x="76" y="17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1" name="Google Shape;721;p9"/>
                <p:cNvSpPr/>
                <p:nvPr/>
              </p:nvSpPr>
              <p:spPr>
                <a:xfrm>
                  <a:off x="6588675" y="246411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94" y="169"/>
                      </a:moveTo>
                      <a:cubicBezTo>
                        <a:pt x="47" y="174"/>
                        <a:pt x="5" y="140"/>
                        <a:pt x="0" y="93"/>
                      </a:cubicBezTo>
                      <a:cubicBezTo>
                        <a:pt x="-5" y="47"/>
                        <a:pt x="29" y="5"/>
                        <a:pt x="76" y="0"/>
                      </a:cubicBezTo>
                      <a:cubicBezTo>
                        <a:pt x="123" y="-5"/>
                        <a:pt x="165" y="29"/>
                        <a:pt x="170" y="76"/>
                      </a:cubicBezTo>
                      <a:cubicBezTo>
                        <a:pt x="174" y="122"/>
                        <a:pt x="141" y="164"/>
                        <a:pt x="94" y="16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2" name="Google Shape;722;p9"/>
                <p:cNvSpPr/>
                <p:nvPr/>
              </p:nvSpPr>
              <p:spPr>
                <a:xfrm>
                  <a:off x="6556635" y="231291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111" y="166"/>
                      </a:moveTo>
                      <a:cubicBezTo>
                        <a:pt x="66" y="181"/>
                        <a:pt x="18" y="156"/>
                        <a:pt x="4" y="112"/>
                      </a:cubicBezTo>
                      <a:cubicBezTo>
                        <a:pt x="-11" y="67"/>
                        <a:pt x="14" y="19"/>
                        <a:pt x="59" y="4"/>
                      </a:cubicBezTo>
                      <a:cubicBezTo>
                        <a:pt x="103" y="-10"/>
                        <a:pt x="151" y="14"/>
                        <a:pt x="166" y="59"/>
                      </a:cubicBezTo>
                      <a:cubicBezTo>
                        <a:pt x="180" y="104"/>
                        <a:pt x="156" y="152"/>
                        <a:pt x="111" y="16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" name="Google Shape;723;p9"/>
                <p:cNvSpPr/>
                <p:nvPr/>
              </p:nvSpPr>
              <p:spPr>
                <a:xfrm>
                  <a:off x="6493995" y="2172155"/>
                  <a:ext cx="61560" cy="61200"/>
                </a:xfrm>
                <a:custGeom>
                  <a:rect b="b" l="l" r="r" t="t"/>
                  <a:pathLst>
                    <a:path extrusionOk="0" h="170" w="171">
                      <a:moveTo>
                        <a:pt x="127" y="159"/>
                      </a:moveTo>
                      <a:cubicBezTo>
                        <a:pt x="86" y="182"/>
                        <a:pt x="35" y="168"/>
                        <a:pt x="12" y="127"/>
                      </a:cubicBezTo>
                      <a:cubicBezTo>
                        <a:pt x="-12" y="87"/>
                        <a:pt x="2" y="34"/>
                        <a:pt x="43" y="11"/>
                      </a:cubicBezTo>
                      <a:cubicBezTo>
                        <a:pt x="83" y="-12"/>
                        <a:pt x="135" y="2"/>
                        <a:pt x="159" y="42"/>
                      </a:cubicBezTo>
                      <a:cubicBezTo>
                        <a:pt x="182" y="83"/>
                        <a:pt x="168" y="135"/>
                        <a:pt x="127" y="1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" name="Google Shape;724;p9"/>
                <p:cNvSpPr/>
                <p:nvPr/>
              </p:nvSpPr>
              <p:spPr>
                <a:xfrm>
                  <a:off x="6403275" y="204723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143" y="148"/>
                      </a:moveTo>
                      <a:cubicBezTo>
                        <a:pt x="108" y="180"/>
                        <a:pt x="54" y="177"/>
                        <a:pt x="22" y="142"/>
                      </a:cubicBezTo>
                      <a:cubicBezTo>
                        <a:pt x="-9" y="107"/>
                        <a:pt x="-6" y="53"/>
                        <a:pt x="29" y="22"/>
                      </a:cubicBezTo>
                      <a:cubicBezTo>
                        <a:pt x="64" y="-9"/>
                        <a:pt x="117" y="-7"/>
                        <a:pt x="149" y="28"/>
                      </a:cubicBezTo>
                      <a:cubicBezTo>
                        <a:pt x="181" y="63"/>
                        <a:pt x="177" y="117"/>
                        <a:pt x="143" y="14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" name="Google Shape;725;p9"/>
                <p:cNvSpPr/>
                <p:nvPr/>
              </p:nvSpPr>
              <p:spPr>
                <a:xfrm>
                  <a:off x="6288795" y="194391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154" y="135"/>
                      </a:moveTo>
                      <a:cubicBezTo>
                        <a:pt x="127" y="174"/>
                        <a:pt x="73" y="182"/>
                        <a:pt x="35" y="155"/>
                      </a:cubicBezTo>
                      <a:cubicBezTo>
                        <a:pt x="-3" y="127"/>
                        <a:pt x="-11" y="73"/>
                        <a:pt x="17" y="35"/>
                      </a:cubicBezTo>
                      <a:cubicBezTo>
                        <a:pt x="44" y="-3"/>
                        <a:pt x="98" y="-11"/>
                        <a:pt x="136" y="16"/>
                      </a:cubicBezTo>
                      <a:cubicBezTo>
                        <a:pt x="174" y="44"/>
                        <a:pt x="182" y="98"/>
                        <a:pt x="154" y="13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" name="Google Shape;726;p9"/>
                <p:cNvSpPr/>
                <p:nvPr/>
              </p:nvSpPr>
              <p:spPr>
                <a:xfrm>
                  <a:off x="6155235" y="1866875"/>
                  <a:ext cx="61200" cy="61560"/>
                </a:xfrm>
                <a:custGeom>
                  <a:rect b="b" l="l" r="r" t="t"/>
                  <a:pathLst>
                    <a:path extrusionOk="0" h="171" w="170">
                      <a:moveTo>
                        <a:pt x="163" y="120"/>
                      </a:moveTo>
                      <a:cubicBezTo>
                        <a:pt x="144" y="163"/>
                        <a:pt x="94" y="182"/>
                        <a:pt x="51" y="163"/>
                      </a:cubicBezTo>
                      <a:cubicBezTo>
                        <a:pt x="8" y="144"/>
                        <a:pt x="-12" y="94"/>
                        <a:pt x="8" y="50"/>
                      </a:cubicBezTo>
                      <a:cubicBezTo>
                        <a:pt x="27" y="8"/>
                        <a:pt x="77" y="-12"/>
                        <a:pt x="120" y="7"/>
                      </a:cubicBezTo>
                      <a:cubicBezTo>
                        <a:pt x="163" y="27"/>
                        <a:pt x="182" y="77"/>
                        <a:pt x="163" y="12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550" lIns="90000" spcFirstLastPara="1" rIns="90000" wrap="square" tIns="165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" name="Google Shape;727;p9"/>
                <p:cNvSpPr/>
                <p:nvPr/>
              </p:nvSpPr>
              <p:spPr>
                <a:xfrm>
                  <a:off x="6008355" y="1819355"/>
                  <a:ext cx="61200" cy="61200"/>
                </a:xfrm>
                <a:custGeom>
                  <a:rect b="b" l="l" r="r" t="t"/>
                  <a:pathLst>
                    <a:path extrusionOk="0" h="170" w="170">
                      <a:moveTo>
                        <a:pt x="169" y="103"/>
                      </a:moveTo>
                      <a:cubicBezTo>
                        <a:pt x="159" y="149"/>
                        <a:pt x="114" y="178"/>
                        <a:pt x="68" y="168"/>
                      </a:cubicBezTo>
                      <a:cubicBezTo>
                        <a:pt x="22" y="158"/>
                        <a:pt x="-7" y="113"/>
                        <a:pt x="2" y="67"/>
                      </a:cubicBezTo>
                      <a:cubicBezTo>
                        <a:pt x="12" y="21"/>
                        <a:pt x="57" y="-8"/>
                        <a:pt x="103" y="1"/>
                      </a:cubicBezTo>
                      <a:cubicBezTo>
                        <a:pt x="149" y="11"/>
                        <a:pt x="179" y="57"/>
                        <a:pt x="169" y="102"/>
                      </a:cubicBezTo>
                      <a:lnTo>
                        <a:pt x="169" y="10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16200" lIns="90000" spcFirstLastPara="1" rIns="90000" wrap="square" tIns="162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28" name="Google Shape;728;p9"/>
            <p:cNvGrpSpPr/>
            <p:nvPr/>
          </p:nvGrpSpPr>
          <p:grpSpPr>
            <a:xfrm>
              <a:off x="104211" y="207275"/>
              <a:ext cx="8837814" cy="4766860"/>
              <a:chOff x="104211" y="207275"/>
              <a:chExt cx="8837814" cy="4766860"/>
            </a:xfrm>
          </p:grpSpPr>
          <p:sp>
            <p:nvSpPr>
              <p:cNvPr id="729" name="Google Shape;729;p9"/>
              <p:cNvSpPr/>
              <p:nvPr/>
            </p:nvSpPr>
            <p:spPr>
              <a:xfrm flipH="1">
                <a:off x="8450925" y="207275"/>
                <a:ext cx="491100" cy="491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730" name="Google Shape;730;p9"/>
              <p:cNvSpPr/>
              <p:nvPr/>
            </p:nvSpPr>
            <p:spPr>
              <a:xfrm flipH="1">
                <a:off x="104211" y="4483035"/>
                <a:ext cx="491100" cy="491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731" name="Google Shape;731;p9"/>
              <p:cNvSpPr/>
              <p:nvPr/>
            </p:nvSpPr>
            <p:spPr>
              <a:xfrm flipH="1">
                <a:off x="256611" y="4635435"/>
                <a:ext cx="186300" cy="186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grpSp>
            <p:nvGrpSpPr>
              <p:cNvPr id="732" name="Google Shape;732;p9"/>
              <p:cNvGrpSpPr/>
              <p:nvPr/>
            </p:nvGrpSpPr>
            <p:grpSpPr>
              <a:xfrm flipH="1" rot="-5400000">
                <a:off x="7543635" y="-398001"/>
                <a:ext cx="75128" cy="1290105"/>
                <a:chOff x="2002320" y="1814040"/>
                <a:chExt cx="82440" cy="1415520"/>
              </a:xfrm>
            </p:grpSpPr>
            <p:sp>
              <p:nvSpPr>
                <p:cNvPr id="733" name="Google Shape;733;p9"/>
                <p:cNvSpPr/>
                <p:nvPr/>
              </p:nvSpPr>
              <p:spPr>
                <a:xfrm>
                  <a:off x="2002320" y="181404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4"/>
                      </a:moveTo>
                      <a:cubicBezTo>
                        <a:pt x="229" y="177"/>
                        <a:pt x="178" y="229"/>
                        <a:pt x="115" y="229"/>
                      </a:cubicBezTo>
                      <a:cubicBezTo>
                        <a:pt x="52" y="229"/>
                        <a:pt x="0" y="177"/>
                        <a:pt x="0" y="114"/>
                      </a:cubicBezTo>
                      <a:cubicBezTo>
                        <a:pt x="0" y="51"/>
                        <a:pt x="52" y="0"/>
                        <a:pt x="115" y="0"/>
                      </a:cubicBezTo>
                      <a:cubicBezTo>
                        <a:pt x="178" y="0"/>
                        <a:pt x="229" y="51"/>
                        <a:pt x="229" y="1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" name="Google Shape;734;p9"/>
                <p:cNvSpPr/>
                <p:nvPr/>
              </p:nvSpPr>
              <p:spPr>
                <a:xfrm>
                  <a:off x="2002320" y="192492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5"/>
                      </a:moveTo>
                      <a:cubicBezTo>
                        <a:pt x="229" y="178"/>
                        <a:pt x="178" y="229"/>
                        <a:pt x="115" y="229"/>
                      </a:cubicBezTo>
                      <a:cubicBezTo>
                        <a:pt x="52" y="229"/>
                        <a:pt x="0" y="178"/>
                        <a:pt x="0" y="115"/>
                      </a:cubicBezTo>
                      <a:cubicBezTo>
                        <a:pt x="0" y="52"/>
                        <a:pt x="52" y="0"/>
                        <a:pt x="115" y="0"/>
                      </a:cubicBezTo>
                      <a:cubicBezTo>
                        <a:pt x="178" y="0"/>
                        <a:pt x="229" y="52"/>
                        <a:pt x="229" y="11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" name="Google Shape;735;p9"/>
                <p:cNvSpPr/>
                <p:nvPr/>
              </p:nvSpPr>
              <p:spPr>
                <a:xfrm>
                  <a:off x="2002320" y="203616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4"/>
                      </a:moveTo>
                      <a:cubicBezTo>
                        <a:pt x="229" y="178"/>
                        <a:pt x="178" y="229"/>
                        <a:pt x="115" y="229"/>
                      </a:cubicBezTo>
                      <a:cubicBezTo>
                        <a:pt x="52" y="229"/>
                        <a:pt x="0" y="177"/>
                        <a:pt x="0" y="114"/>
                      </a:cubicBezTo>
                      <a:cubicBezTo>
                        <a:pt x="0" y="50"/>
                        <a:pt x="52" y="0"/>
                        <a:pt x="115" y="0"/>
                      </a:cubicBezTo>
                      <a:cubicBezTo>
                        <a:pt x="178" y="0"/>
                        <a:pt x="229" y="51"/>
                        <a:pt x="229" y="1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" name="Google Shape;736;p9"/>
                <p:cNvSpPr/>
                <p:nvPr/>
              </p:nvSpPr>
              <p:spPr>
                <a:xfrm>
                  <a:off x="2002320" y="214740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4"/>
                      </a:moveTo>
                      <a:cubicBezTo>
                        <a:pt x="229" y="177"/>
                        <a:pt x="178" y="229"/>
                        <a:pt x="115" y="229"/>
                      </a:cubicBezTo>
                      <a:cubicBezTo>
                        <a:pt x="52" y="229"/>
                        <a:pt x="0" y="177"/>
                        <a:pt x="0" y="114"/>
                      </a:cubicBezTo>
                      <a:cubicBezTo>
                        <a:pt x="0" y="51"/>
                        <a:pt x="52" y="0"/>
                        <a:pt x="115" y="0"/>
                      </a:cubicBezTo>
                      <a:cubicBezTo>
                        <a:pt x="178" y="0"/>
                        <a:pt x="229" y="51"/>
                        <a:pt x="229" y="1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7" name="Google Shape;737;p9"/>
                <p:cNvSpPr/>
                <p:nvPr/>
              </p:nvSpPr>
              <p:spPr>
                <a:xfrm>
                  <a:off x="2002320" y="225828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5"/>
                      </a:moveTo>
                      <a:cubicBezTo>
                        <a:pt x="229" y="178"/>
                        <a:pt x="178" y="229"/>
                        <a:pt x="115" y="229"/>
                      </a:cubicBezTo>
                      <a:cubicBezTo>
                        <a:pt x="52" y="229"/>
                        <a:pt x="0" y="178"/>
                        <a:pt x="0" y="115"/>
                      </a:cubicBezTo>
                      <a:cubicBezTo>
                        <a:pt x="0" y="52"/>
                        <a:pt x="52" y="0"/>
                        <a:pt x="115" y="0"/>
                      </a:cubicBezTo>
                      <a:cubicBezTo>
                        <a:pt x="178" y="0"/>
                        <a:pt x="229" y="52"/>
                        <a:pt x="229" y="11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8" name="Google Shape;738;p9"/>
                <p:cNvSpPr/>
                <p:nvPr/>
              </p:nvSpPr>
              <p:spPr>
                <a:xfrm>
                  <a:off x="2002320" y="236952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4"/>
                      </a:moveTo>
                      <a:cubicBezTo>
                        <a:pt x="229" y="178"/>
                        <a:pt x="178" y="229"/>
                        <a:pt x="115" y="229"/>
                      </a:cubicBezTo>
                      <a:cubicBezTo>
                        <a:pt x="52" y="229"/>
                        <a:pt x="0" y="177"/>
                        <a:pt x="0" y="114"/>
                      </a:cubicBezTo>
                      <a:cubicBezTo>
                        <a:pt x="0" y="50"/>
                        <a:pt x="52" y="0"/>
                        <a:pt x="115" y="0"/>
                      </a:cubicBezTo>
                      <a:cubicBezTo>
                        <a:pt x="178" y="0"/>
                        <a:pt x="229" y="51"/>
                        <a:pt x="229" y="1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" name="Google Shape;739;p9"/>
                <p:cNvSpPr/>
                <p:nvPr/>
              </p:nvSpPr>
              <p:spPr>
                <a:xfrm>
                  <a:off x="2002320" y="248076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4"/>
                      </a:moveTo>
                      <a:cubicBezTo>
                        <a:pt x="229" y="177"/>
                        <a:pt x="178" y="229"/>
                        <a:pt x="115" y="229"/>
                      </a:cubicBezTo>
                      <a:cubicBezTo>
                        <a:pt x="52" y="229"/>
                        <a:pt x="0" y="177"/>
                        <a:pt x="0" y="114"/>
                      </a:cubicBezTo>
                      <a:cubicBezTo>
                        <a:pt x="0" y="51"/>
                        <a:pt x="52" y="0"/>
                        <a:pt x="115" y="0"/>
                      </a:cubicBezTo>
                      <a:cubicBezTo>
                        <a:pt x="178" y="0"/>
                        <a:pt x="229" y="51"/>
                        <a:pt x="229" y="1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" name="Google Shape;740;p9"/>
                <p:cNvSpPr/>
                <p:nvPr/>
              </p:nvSpPr>
              <p:spPr>
                <a:xfrm>
                  <a:off x="2002320" y="259164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5"/>
                      </a:moveTo>
                      <a:cubicBezTo>
                        <a:pt x="229" y="178"/>
                        <a:pt x="178" y="229"/>
                        <a:pt x="115" y="229"/>
                      </a:cubicBezTo>
                      <a:cubicBezTo>
                        <a:pt x="52" y="229"/>
                        <a:pt x="0" y="178"/>
                        <a:pt x="0" y="115"/>
                      </a:cubicBezTo>
                      <a:cubicBezTo>
                        <a:pt x="0" y="52"/>
                        <a:pt x="52" y="0"/>
                        <a:pt x="115" y="0"/>
                      </a:cubicBezTo>
                      <a:cubicBezTo>
                        <a:pt x="178" y="0"/>
                        <a:pt x="229" y="52"/>
                        <a:pt x="229" y="11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" name="Google Shape;741;p9"/>
                <p:cNvSpPr/>
                <p:nvPr/>
              </p:nvSpPr>
              <p:spPr>
                <a:xfrm>
                  <a:off x="2002320" y="270288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4"/>
                      </a:moveTo>
                      <a:cubicBezTo>
                        <a:pt x="229" y="178"/>
                        <a:pt x="178" y="229"/>
                        <a:pt x="115" y="229"/>
                      </a:cubicBezTo>
                      <a:cubicBezTo>
                        <a:pt x="52" y="229"/>
                        <a:pt x="0" y="177"/>
                        <a:pt x="0" y="114"/>
                      </a:cubicBezTo>
                      <a:cubicBezTo>
                        <a:pt x="0" y="50"/>
                        <a:pt x="52" y="0"/>
                        <a:pt x="115" y="0"/>
                      </a:cubicBezTo>
                      <a:cubicBezTo>
                        <a:pt x="178" y="0"/>
                        <a:pt x="229" y="51"/>
                        <a:pt x="229" y="1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" name="Google Shape;742;p9"/>
                <p:cNvSpPr/>
                <p:nvPr/>
              </p:nvSpPr>
              <p:spPr>
                <a:xfrm>
                  <a:off x="2002320" y="281376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4"/>
                      </a:moveTo>
                      <a:cubicBezTo>
                        <a:pt x="229" y="177"/>
                        <a:pt x="178" y="229"/>
                        <a:pt x="115" y="229"/>
                      </a:cubicBezTo>
                      <a:cubicBezTo>
                        <a:pt x="52" y="229"/>
                        <a:pt x="0" y="177"/>
                        <a:pt x="0" y="114"/>
                      </a:cubicBezTo>
                      <a:cubicBezTo>
                        <a:pt x="0" y="52"/>
                        <a:pt x="52" y="0"/>
                        <a:pt x="115" y="0"/>
                      </a:cubicBezTo>
                      <a:cubicBezTo>
                        <a:pt x="178" y="0"/>
                        <a:pt x="229" y="52"/>
                        <a:pt x="229" y="1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" name="Google Shape;743;p9"/>
                <p:cNvSpPr/>
                <p:nvPr/>
              </p:nvSpPr>
              <p:spPr>
                <a:xfrm>
                  <a:off x="2002320" y="292464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5"/>
                      </a:moveTo>
                      <a:cubicBezTo>
                        <a:pt x="229" y="178"/>
                        <a:pt x="178" y="229"/>
                        <a:pt x="115" y="229"/>
                      </a:cubicBezTo>
                      <a:cubicBezTo>
                        <a:pt x="52" y="229"/>
                        <a:pt x="0" y="179"/>
                        <a:pt x="0" y="115"/>
                      </a:cubicBezTo>
                      <a:cubicBezTo>
                        <a:pt x="0" y="52"/>
                        <a:pt x="52" y="0"/>
                        <a:pt x="115" y="0"/>
                      </a:cubicBezTo>
                      <a:cubicBezTo>
                        <a:pt x="178" y="0"/>
                        <a:pt x="229" y="51"/>
                        <a:pt x="229" y="11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" name="Google Shape;744;p9"/>
                <p:cNvSpPr/>
                <p:nvPr/>
              </p:nvSpPr>
              <p:spPr>
                <a:xfrm>
                  <a:off x="2002320" y="3035880"/>
                  <a:ext cx="82440" cy="82440"/>
                </a:xfrm>
                <a:custGeom>
                  <a:rect b="b" l="l" r="r" t="t"/>
                  <a:pathLst>
                    <a:path extrusionOk="0" h="229" w="229">
                      <a:moveTo>
                        <a:pt x="229" y="114"/>
                      </a:moveTo>
                      <a:cubicBezTo>
                        <a:pt x="229" y="177"/>
                        <a:pt x="178" y="229"/>
                        <a:pt x="115" y="229"/>
                      </a:cubicBezTo>
                      <a:cubicBezTo>
                        <a:pt x="52" y="229"/>
                        <a:pt x="0" y="177"/>
                        <a:pt x="0" y="114"/>
                      </a:cubicBezTo>
                      <a:cubicBezTo>
                        <a:pt x="0" y="51"/>
                        <a:pt x="52" y="0"/>
                        <a:pt x="115" y="0"/>
                      </a:cubicBezTo>
                      <a:cubicBezTo>
                        <a:pt x="178" y="0"/>
                        <a:pt x="229" y="51"/>
                        <a:pt x="229" y="11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" name="Google Shape;745;p9"/>
                <p:cNvSpPr/>
                <p:nvPr/>
              </p:nvSpPr>
              <p:spPr>
                <a:xfrm>
                  <a:off x="2002320" y="3146760"/>
                  <a:ext cx="82440" cy="82800"/>
                </a:xfrm>
                <a:custGeom>
                  <a:rect b="b" l="l" r="r" t="t"/>
                  <a:pathLst>
                    <a:path extrusionOk="0" h="230" w="229">
                      <a:moveTo>
                        <a:pt x="229" y="115"/>
                      </a:moveTo>
                      <a:cubicBezTo>
                        <a:pt x="229" y="178"/>
                        <a:pt x="178" y="230"/>
                        <a:pt x="115" y="230"/>
                      </a:cubicBezTo>
                      <a:cubicBezTo>
                        <a:pt x="52" y="230"/>
                        <a:pt x="0" y="178"/>
                        <a:pt x="0" y="115"/>
                      </a:cubicBezTo>
                      <a:cubicBezTo>
                        <a:pt x="0" y="52"/>
                        <a:pt x="52" y="0"/>
                        <a:pt x="115" y="0"/>
                      </a:cubicBezTo>
                      <a:cubicBezTo>
                        <a:pt x="178" y="0"/>
                        <a:pt x="229" y="52"/>
                        <a:pt x="229" y="11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37800" lIns="90000" spcFirstLastPara="1" rIns="90000" wrap="square" tIns="378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0"/>
          <p:cNvSpPr/>
          <p:nvPr>
            <p:ph idx="2" type="pic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748" name="Google Shape;748;p10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SemiBold"/>
              <a:buNone/>
              <a:defRPr sz="3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 SemiBold"/>
              <a:buNone/>
              <a:defRPr sz="35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048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048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048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048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048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048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048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048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28"/>
          <p:cNvSpPr txBox="1"/>
          <p:nvPr>
            <p:ph type="ctrTitle"/>
          </p:nvPr>
        </p:nvSpPr>
        <p:spPr>
          <a:xfrm>
            <a:off x="1446450" y="1251125"/>
            <a:ext cx="6251100" cy="115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r/place Analysis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219" name="Google Shape;2219;p28"/>
          <p:cNvSpPr txBox="1"/>
          <p:nvPr>
            <p:ph idx="1" type="subTitle"/>
          </p:nvPr>
        </p:nvSpPr>
        <p:spPr>
          <a:xfrm>
            <a:off x="2994150" y="2823375"/>
            <a:ext cx="3155700" cy="7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Maddie Bomsta, Connie Chou, Melissa LaMette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1" name="Google Shape;23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00" y="286925"/>
            <a:ext cx="4119298" cy="248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2" name="Google Shape;230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2650" y="1980249"/>
            <a:ext cx="4355901" cy="2915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3" name="Google Shape;2303;p37"/>
          <p:cNvSpPr/>
          <p:nvPr/>
        </p:nvSpPr>
        <p:spPr>
          <a:xfrm>
            <a:off x="7205075" y="3853225"/>
            <a:ext cx="1109100" cy="822000"/>
          </a:xfrm>
          <a:prstGeom prst="ellipse">
            <a:avLst/>
          </a:prstGeom>
          <a:solidFill>
            <a:srgbClr val="D7DFE5">
              <a:alpha val="65920"/>
            </a:srgbClr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04" name="Google Shape;2304;p37"/>
          <p:cNvSpPr/>
          <p:nvPr/>
        </p:nvSpPr>
        <p:spPr>
          <a:xfrm>
            <a:off x="7608575" y="2580000"/>
            <a:ext cx="705600" cy="776100"/>
          </a:xfrm>
          <a:prstGeom prst="ellipse">
            <a:avLst/>
          </a:prstGeom>
          <a:solidFill>
            <a:srgbClr val="D7DFE5">
              <a:alpha val="6592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9" name="Google Shape;23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00" y="201600"/>
            <a:ext cx="4229976" cy="256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0" name="Google Shape;23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5650" y="1971275"/>
            <a:ext cx="4370652" cy="2925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38"/>
          <p:cNvSpPr/>
          <p:nvPr/>
        </p:nvSpPr>
        <p:spPr>
          <a:xfrm>
            <a:off x="7083000" y="1971275"/>
            <a:ext cx="692100" cy="373500"/>
          </a:xfrm>
          <a:prstGeom prst="ellipse">
            <a:avLst/>
          </a:prstGeom>
          <a:solidFill>
            <a:srgbClr val="D7DFE5">
              <a:alpha val="65920"/>
            </a:srgbClr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12" name="Google Shape;2312;p38"/>
          <p:cNvSpPr/>
          <p:nvPr/>
        </p:nvSpPr>
        <p:spPr>
          <a:xfrm>
            <a:off x="7010875" y="3050350"/>
            <a:ext cx="1317000" cy="1058400"/>
          </a:xfrm>
          <a:prstGeom prst="ellipse">
            <a:avLst/>
          </a:prstGeom>
          <a:solidFill>
            <a:srgbClr val="D7DFE5">
              <a:alpha val="65920"/>
            </a:srgbClr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13" name="Google Shape;2313;p38"/>
          <p:cNvSpPr/>
          <p:nvPr/>
        </p:nvSpPr>
        <p:spPr>
          <a:xfrm>
            <a:off x="7010875" y="4332100"/>
            <a:ext cx="1965300" cy="564900"/>
          </a:xfrm>
          <a:prstGeom prst="ellipse">
            <a:avLst/>
          </a:prstGeom>
          <a:solidFill>
            <a:srgbClr val="D7DFE5">
              <a:alpha val="65920"/>
            </a:srgbClr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39"/>
          <p:cNvSpPr txBox="1"/>
          <p:nvPr>
            <p:ph type="title"/>
          </p:nvPr>
        </p:nvSpPr>
        <p:spPr>
          <a:xfrm>
            <a:off x="715100" y="399250"/>
            <a:ext cx="50373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r>
              <a:rPr lang="en"/>
              <a:t> Analyze Specific Users</a:t>
            </a:r>
            <a:endParaRPr/>
          </a:p>
        </p:txBody>
      </p:sp>
      <p:sp>
        <p:nvSpPr>
          <p:cNvPr id="2319" name="Google Shape;2319;p39"/>
          <p:cNvSpPr txBox="1"/>
          <p:nvPr>
            <p:ph idx="1" type="body"/>
          </p:nvPr>
        </p:nvSpPr>
        <p:spPr>
          <a:xfrm>
            <a:off x="715100" y="1237600"/>
            <a:ext cx="7501500" cy="16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Of these users: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/>
              <a:t>Some users appear to be </a:t>
            </a:r>
            <a:r>
              <a:rPr lang="en" sz="1500" u="sng"/>
              <a:t>collaborating or competing</a:t>
            </a:r>
            <a:r>
              <a:rPr lang="en" sz="1500"/>
              <a:t>, as indicated by </a:t>
            </a:r>
            <a:r>
              <a:rPr lang="en" sz="1500" u="sng"/>
              <a:t>changes to similar coordinates (e.g., (136, 216)) by different users</a:t>
            </a:r>
            <a:r>
              <a:rPr lang="en" sz="1500"/>
              <a:t>.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/>
              <a:t>The </a:t>
            </a:r>
            <a:r>
              <a:rPr lang="en" sz="1500" u="sng"/>
              <a:t>high number of changes (8-10 times)</a:t>
            </a:r>
            <a:r>
              <a:rPr lang="en" sz="1500"/>
              <a:t> at the same coordinates could imply automated or bot-driven behavior, especially if these changes occurred within a short time frame.</a:t>
            </a:r>
            <a:endParaRPr sz="1500"/>
          </a:p>
        </p:txBody>
      </p:sp>
      <p:pic>
        <p:nvPicPr>
          <p:cNvPr id="2320" name="Google Shape;2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050" y="2838450"/>
            <a:ext cx="7194400" cy="182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40"/>
          <p:cNvSpPr txBox="1"/>
          <p:nvPr>
            <p:ph type="title"/>
          </p:nvPr>
        </p:nvSpPr>
        <p:spPr>
          <a:xfrm>
            <a:off x="715100" y="644700"/>
            <a:ext cx="2927100" cy="10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</a:t>
            </a:r>
            <a:r>
              <a:rPr lang="en"/>
              <a:t>Pattern Recognition</a:t>
            </a:r>
            <a:endParaRPr/>
          </a:p>
        </p:txBody>
      </p:sp>
      <p:sp>
        <p:nvSpPr>
          <p:cNvPr id="2326" name="Google Shape;2326;p40"/>
          <p:cNvSpPr txBox="1"/>
          <p:nvPr>
            <p:ph idx="1" type="body"/>
          </p:nvPr>
        </p:nvSpPr>
        <p:spPr>
          <a:xfrm>
            <a:off x="715100" y="1792528"/>
            <a:ext cx="4009200" cy="27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Of these users: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400"/>
              <a:t>The high frequency of changes at specific coordinates indicates concentrated activity in these areas.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400" u="sng"/>
              <a:t>The extreme repetition at certain coordinates (over 100 times) strongly implies automated processes or a concerted effort by multiple users</a:t>
            </a:r>
            <a:r>
              <a:rPr lang="en" sz="1400"/>
              <a:t> to maintain or alter the appearance at these spots.</a:t>
            </a:r>
            <a:endParaRPr sz="1400"/>
          </a:p>
        </p:txBody>
      </p:sp>
      <p:pic>
        <p:nvPicPr>
          <p:cNvPr id="2327" name="Google Shape;23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300" y="1110841"/>
            <a:ext cx="4009199" cy="3299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41"/>
          <p:cNvSpPr txBox="1"/>
          <p:nvPr>
            <p:ph type="title"/>
          </p:nvPr>
        </p:nvSpPr>
        <p:spPr>
          <a:xfrm>
            <a:off x="715100" y="644700"/>
            <a:ext cx="5205600" cy="10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 Timestamp Analysis</a:t>
            </a:r>
            <a:endParaRPr/>
          </a:p>
        </p:txBody>
      </p:sp>
      <p:sp>
        <p:nvSpPr>
          <p:cNvPr id="2333" name="Google Shape;2333;p41"/>
          <p:cNvSpPr txBox="1"/>
          <p:nvPr>
            <p:ph idx="1" type="body"/>
          </p:nvPr>
        </p:nvSpPr>
        <p:spPr>
          <a:xfrm>
            <a:off x="715100" y="1517325"/>
            <a:ext cx="73158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 looked </a:t>
            </a:r>
            <a:r>
              <a:rPr lang="en" sz="1500"/>
              <a:t>at </a:t>
            </a:r>
            <a:r>
              <a:rPr lang="en" sz="1500"/>
              <a:t>timestamps to see if there are </a:t>
            </a:r>
            <a:r>
              <a:rPr lang="en" sz="1500" u="sng"/>
              <a:t>specific time periods</a:t>
            </a:r>
            <a:r>
              <a:rPr lang="en" sz="1500"/>
              <a:t> where bot </a:t>
            </a:r>
            <a:r>
              <a:rPr lang="en" sz="1500" u="sng"/>
              <a:t>activity peaked</a:t>
            </a:r>
            <a:r>
              <a:rPr lang="en" sz="1500"/>
              <a:t>.</a:t>
            </a:r>
            <a:endParaRPr sz="1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Google Shape;23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3" name="Google Shape;23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0" y="142875"/>
            <a:ext cx="6476999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8" name="Google Shape;23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750"/>
            <a:ext cx="9144000" cy="487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45"/>
          <p:cNvSpPr txBox="1"/>
          <p:nvPr>
            <p:ph idx="2" type="subTitle"/>
          </p:nvPr>
        </p:nvSpPr>
        <p:spPr>
          <a:xfrm>
            <a:off x="1157675" y="1585375"/>
            <a:ext cx="3150600" cy="26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 user puts a color in a pixel every 10 minutes in a day: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 hours = 960 minutes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960 minutes / 10 minutes = 96 times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96 times * 5 days = 480 times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user would put a color in a pixel 480 times.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possible? Yes, if the user has nothing better to do.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it is unlikely. </a:t>
            </a:r>
            <a:endParaRPr/>
          </a:p>
        </p:txBody>
      </p:sp>
      <p:sp>
        <p:nvSpPr>
          <p:cNvPr id="2354" name="Google Shape;2354;p45"/>
          <p:cNvSpPr txBox="1"/>
          <p:nvPr>
            <p:ph idx="3" type="subTitle"/>
          </p:nvPr>
        </p:nvSpPr>
        <p:spPr>
          <a:xfrm>
            <a:off x="1328625" y="571500"/>
            <a:ext cx="6848100" cy="8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assume the average human is awake for 16 hours a day (8am - 12am). </a:t>
            </a:r>
            <a:endParaRPr/>
          </a:p>
        </p:txBody>
      </p:sp>
      <p:sp>
        <p:nvSpPr>
          <p:cNvPr id="2355" name="Google Shape;2355;p45"/>
          <p:cNvSpPr txBox="1"/>
          <p:nvPr/>
        </p:nvSpPr>
        <p:spPr>
          <a:xfrm>
            <a:off x="5977975" y="3985850"/>
            <a:ext cx="1472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* this is a sample 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356" name="Google Shape;235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990" y="1731925"/>
            <a:ext cx="3690674" cy="21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46"/>
          <p:cNvSpPr txBox="1"/>
          <p:nvPr>
            <p:ph type="title"/>
          </p:nvPr>
        </p:nvSpPr>
        <p:spPr>
          <a:xfrm>
            <a:off x="715100" y="268395"/>
            <a:ext cx="40092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Impact of Bots…</a:t>
            </a:r>
            <a:endParaRPr/>
          </a:p>
        </p:txBody>
      </p:sp>
      <p:sp>
        <p:nvSpPr>
          <p:cNvPr id="2362" name="Google Shape;2362;p46"/>
          <p:cNvSpPr txBox="1"/>
          <p:nvPr>
            <p:ph idx="1" type="body"/>
          </p:nvPr>
        </p:nvSpPr>
        <p:spPr>
          <a:xfrm>
            <a:off x="882425" y="831975"/>
            <a:ext cx="4535400" cy="22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Hypotheses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We plan to fail to reject that bot activity occurs on a schedule.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We plan to fail </a:t>
            </a:r>
            <a:r>
              <a:rPr lang="en"/>
              <a:t>to reject that bots place colors at random locations.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We plan to fail </a:t>
            </a:r>
            <a:r>
              <a:rPr lang="en"/>
              <a:t>to reject that bots place colors in pixels many times throughout the day.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can speculate that </a:t>
            </a:r>
            <a:r>
              <a:rPr b="1" lang="en"/>
              <a:t>3 of the top 10 users are bots</a:t>
            </a:r>
            <a:r>
              <a:rPr lang="en"/>
              <a:t>, but we cannot conclude.</a:t>
            </a:r>
            <a:endParaRPr/>
          </a:p>
        </p:txBody>
      </p:sp>
      <p:pic>
        <p:nvPicPr>
          <p:cNvPr id="2363" name="Google Shape;2363;p4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3850" r="23856" t="0"/>
          <a:stretch/>
        </p:blipFill>
        <p:spPr>
          <a:xfrm>
            <a:off x="5470225" y="537300"/>
            <a:ext cx="3178500" cy="4068900"/>
          </a:xfrm>
          <a:prstGeom prst="ellipse">
            <a:avLst/>
          </a:prstGeom>
        </p:spPr>
      </p:pic>
      <p:sp>
        <p:nvSpPr>
          <p:cNvPr id="2364" name="Google Shape;2364;p46"/>
          <p:cNvSpPr txBox="1"/>
          <p:nvPr/>
        </p:nvSpPr>
        <p:spPr>
          <a:xfrm>
            <a:off x="882425" y="3078675"/>
            <a:ext cx="4835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Future Applications:</a:t>
            </a:r>
            <a:endParaRPr sz="12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</a:pPr>
            <a:r>
              <a:rPr lang="en" sz="12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For the benefit of the </a:t>
            </a:r>
            <a:r>
              <a:rPr lang="en" sz="1200" u="sng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users</a:t>
            </a:r>
            <a:r>
              <a:rPr lang="en" sz="12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endParaRPr sz="12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Reddit should regulate the use of bots to encourage users to </a:t>
            </a:r>
            <a:r>
              <a:rPr lang="en" sz="1200" u="sng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participate without feeling overlooked or competing for usage</a:t>
            </a:r>
            <a:r>
              <a:rPr lang="en" sz="12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2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</a:pPr>
            <a:r>
              <a:rPr lang="en" sz="12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For the benefit of </a:t>
            </a:r>
            <a:r>
              <a:rPr lang="en" sz="1200" u="sng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Reddit</a:t>
            </a:r>
            <a:r>
              <a:rPr lang="en" sz="12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endParaRPr sz="12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Bots and competitive users are great because it </a:t>
            </a:r>
            <a:r>
              <a:rPr lang="en" sz="1200" u="sng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brings high traffic</a:t>
            </a:r>
            <a:r>
              <a:rPr lang="en" sz="12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 and discussion as well as increased recognition to their site.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29"/>
          <p:cNvSpPr txBox="1"/>
          <p:nvPr>
            <p:ph type="title"/>
          </p:nvPr>
        </p:nvSpPr>
        <p:spPr>
          <a:xfrm>
            <a:off x="715100" y="289450"/>
            <a:ext cx="6745200" cy="10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Data Preprocessing</a:t>
            </a:r>
            <a:endParaRPr/>
          </a:p>
        </p:txBody>
      </p:sp>
      <p:sp>
        <p:nvSpPr>
          <p:cNvPr id="2225" name="Google Shape;2225;p29"/>
          <p:cNvSpPr txBox="1"/>
          <p:nvPr>
            <p:ph idx="1" type="body"/>
          </p:nvPr>
        </p:nvSpPr>
        <p:spPr>
          <a:xfrm>
            <a:off x="715100" y="957650"/>
            <a:ext cx="7131600" cy="3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For each csv file: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Change data type of “timestamp” variable into datetime format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Systematic sampling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Every 25th row, including the first row of each csv file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Maintain proportions of each csv file based on the timestamp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Roughly 50,000 rows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Concatenated all samples together into one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2,644,514 rows total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2226" name="Google Shape;2226;p29"/>
          <p:cNvGrpSpPr/>
          <p:nvPr/>
        </p:nvGrpSpPr>
        <p:grpSpPr>
          <a:xfrm>
            <a:off x="7706550" y="3744025"/>
            <a:ext cx="625800" cy="625800"/>
            <a:chOff x="7706550" y="3744025"/>
            <a:chExt cx="625800" cy="625800"/>
          </a:xfrm>
        </p:grpSpPr>
        <p:sp>
          <p:nvSpPr>
            <p:cNvPr id="2227" name="Google Shape;2227;p29"/>
            <p:cNvSpPr/>
            <p:nvPr/>
          </p:nvSpPr>
          <p:spPr>
            <a:xfrm>
              <a:off x="7706550" y="3744025"/>
              <a:ext cx="625800" cy="62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grpSp>
          <p:nvGrpSpPr>
            <p:cNvPr id="2228" name="Google Shape;2228;p29"/>
            <p:cNvGrpSpPr/>
            <p:nvPr/>
          </p:nvGrpSpPr>
          <p:grpSpPr>
            <a:xfrm>
              <a:off x="7819560" y="3857130"/>
              <a:ext cx="399280" cy="399280"/>
              <a:chOff x="8072850" y="3961450"/>
              <a:chExt cx="1182000" cy="1182000"/>
            </a:xfrm>
          </p:grpSpPr>
          <p:sp>
            <p:nvSpPr>
              <p:cNvPr id="2229" name="Google Shape;2229;p29"/>
              <p:cNvSpPr/>
              <p:nvPr/>
            </p:nvSpPr>
            <p:spPr>
              <a:xfrm>
                <a:off x="8072850" y="3961450"/>
                <a:ext cx="1182000" cy="1182000"/>
              </a:xfrm>
              <a:prstGeom prst="donut">
                <a:avLst>
                  <a:gd fmla="val 0" name="adj"/>
                </a:avLst>
              </a:prstGeom>
              <a:solidFill>
                <a:schemeClr val="lt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2230" name="Google Shape;2230;p29"/>
              <p:cNvSpPr/>
              <p:nvPr/>
            </p:nvSpPr>
            <p:spPr>
              <a:xfrm>
                <a:off x="8229975" y="4118575"/>
                <a:ext cx="867900" cy="867900"/>
              </a:xfrm>
              <a:prstGeom prst="donut">
                <a:avLst>
                  <a:gd fmla="val 0" name="adj"/>
                </a:avLst>
              </a:prstGeom>
              <a:solidFill>
                <a:schemeClr val="lt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2231" name="Google Shape;2231;p29"/>
              <p:cNvSpPr/>
              <p:nvPr/>
            </p:nvSpPr>
            <p:spPr>
              <a:xfrm>
                <a:off x="8391000" y="4279675"/>
                <a:ext cx="545700" cy="545700"/>
              </a:xfrm>
              <a:prstGeom prst="donut">
                <a:avLst>
                  <a:gd fmla="val 0" name="adj"/>
                </a:avLst>
              </a:prstGeom>
              <a:solidFill>
                <a:schemeClr val="lt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47"/>
          <p:cNvSpPr txBox="1"/>
          <p:nvPr>
            <p:ph idx="1" type="subTitle"/>
          </p:nvPr>
        </p:nvSpPr>
        <p:spPr>
          <a:xfrm>
            <a:off x="1982913" y="2790000"/>
            <a:ext cx="51783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370" name="Google Shape;2370;p47"/>
          <p:cNvSpPr txBox="1"/>
          <p:nvPr>
            <p:ph type="title"/>
          </p:nvPr>
        </p:nvSpPr>
        <p:spPr>
          <a:xfrm>
            <a:off x="1982786" y="1423800"/>
            <a:ext cx="5178300" cy="12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grpSp>
        <p:nvGrpSpPr>
          <p:cNvPr id="2371" name="Google Shape;2371;p47"/>
          <p:cNvGrpSpPr/>
          <p:nvPr/>
        </p:nvGrpSpPr>
        <p:grpSpPr>
          <a:xfrm>
            <a:off x="715095" y="544817"/>
            <a:ext cx="7713795" cy="4111745"/>
            <a:chOff x="715095" y="544817"/>
            <a:chExt cx="7713795" cy="4111745"/>
          </a:xfrm>
        </p:grpSpPr>
        <p:grpSp>
          <p:nvGrpSpPr>
            <p:cNvPr id="2372" name="Google Shape;2372;p47"/>
            <p:cNvGrpSpPr/>
            <p:nvPr/>
          </p:nvGrpSpPr>
          <p:grpSpPr>
            <a:xfrm>
              <a:off x="715095" y="4560442"/>
              <a:ext cx="1878120" cy="96120"/>
              <a:chOff x="2794680" y="4579560"/>
              <a:chExt cx="1878120" cy="96120"/>
            </a:xfrm>
          </p:grpSpPr>
          <p:sp>
            <p:nvSpPr>
              <p:cNvPr id="2373" name="Google Shape;2373;p47"/>
              <p:cNvSpPr/>
              <p:nvPr/>
            </p:nvSpPr>
            <p:spPr>
              <a:xfrm>
                <a:off x="3610080" y="4579560"/>
                <a:ext cx="95760" cy="96120"/>
              </a:xfrm>
              <a:custGeom>
                <a:rect b="b" l="l" r="r" t="t"/>
                <a:pathLst>
                  <a:path extrusionOk="0" h="267" w="266">
                    <a:moveTo>
                      <a:pt x="266" y="133"/>
                    </a:moveTo>
                    <a:cubicBezTo>
                      <a:pt x="266" y="207"/>
                      <a:pt x="207" y="267"/>
                      <a:pt x="133" y="267"/>
                    </a:cubicBezTo>
                    <a:cubicBezTo>
                      <a:pt x="59" y="267"/>
                      <a:pt x="0" y="207"/>
                      <a:pt x="0" y="133"/>
                    </a:cubicBezTo>
                    <a:cubicBezTo>
                      <a:pt x="0" y="59"/>
                      <a:pt x="59" y="0"/>
                      <a:pt x="133" y="0"/>
                    </a:cubicBezTo>
                    <a:cubicBezTo>
                      <a:pt x="207" y="0"/>
                      <a:pt x="266" y="59"/>
                      <a:pt x="266" y="1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4" name="Google Shape;2374;p47"/>
              <p:cNvSpPr/>
              <p:nvPr/>
            </p:nvSpPr>
            <p:spPr>
              <a:xfrm>
                <a:off x="3461040" y="4583520"/>
                <a:ext cx="87840" cy="87840"/>
              </a:xfrm>
              <a:custGeom>
                <a:rect b="b" l="l" r="r" t="t"/>
                <a:pathLst>
                  <a:path extrusionOk="0" h="244" w="244">
                    <a:moveTo>
                      <a:pt x="244" y="122"/>
                    </a:moveTo>
                    <a:cubicBezTo>
                      <a:pt x="244" y="190"/>
                      <a:pt x="189" y="244"/>
                      <a:pt x="122" y="244"/>
                    </a:cubicBezTo>
                    <a:cubicBezTo>
                      <a:pt x="54" y="244"/>
                      <a:pt x="0" y="190"/>
                      <a:pt x="0" y="122"/>
                    </a:cubicBezTo>
                    <a:cubicBezTo>
                      <a:pt x="0" y="55"/>
                      <a:pt x="54" y="0"/>
                      <a:pt x="122" y="0"/>
                    </a:cubicBezTo>
                    <a:cubicBezTo>
                      <a:pt x="189" y="0"/>
                      <a:pt x="244" y="55"/>
                      <a:pt x="244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5" name="Google Shape;2375;p47"/>
              <p:cNvSpPr/>
              <p:nvPr/>
            </p:nvSpPr>
            <p:spPr>
              <a:xfrm>
                <a:off x="3317400" y="4587840"/>
                <a:ext cx="79560" cy="79560"/>
              </a:xfrm>
              <a:custGeom>
                <a:rect b="b" l="l" r="r" t="t"/>
                <a:pathLst>
                  <a:path extrusionOk="0" h="221" w="221">
                    <a:moveTo>
                      <a:pt x="221" y="110"/>
                    </a:moveTo>
                    <a:cubicBezTo>
                      <a:pt x="221" y="171"/>
                      <a:pt x="172" y="221"/>
                      <a:pt x="111" y="221"/>
                    </a:cubicBezTo>
                    <a:cubicBezTo>
                      <a:pt x="50" y="221"/>
                      <a:pt x="0" y="171"/>
                      <a:pt x="0" y="110"/>
                    </a:cubicBezTo>
                    <a:cubicBezTo>
                      <a:pt x="0" y="49"/>
                      <a:pt x="50" y="0"/>
                      <a:pt x="111" y="0"/>
                    </a:cubicBezTo>
                    <a:cubicBezTo>
                      <a:pt x="172" y="0"/>
                      <a:pt x="221" y="49"/>
                      <a:pt x="221" y="1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6" name="Google Shape;2376;p47"/>
              <p:cNvSpPr/>
              <p:nvPr/>
            </p:nvSpPr>
            <p:spPr>
              <a:xfrm>
                <a:off x="3230280" y="459180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199" y="99"/>
                    </a:moveTo>
                    <a:cubicBezTo>
                      <a:pt x="199" y="154"/>
                      <a:pt x="154" y="199"/>
                      <a:pt x="99" y="199"/>
                    </a:cubicBezTo>
                    <a:cubicBezTo>
                      <a:pt x="44" y="199"/>
                      <a:pt x="0" y="154"/>
                      <a:pt x="0" y="99"/>
                    </a:cubicBezTo>
                    <a:cubicBezTo>
                      <a:pt x="0" y="44"/>
                      <a:pt x="44" y="0"/>
                      <a:pt x="99" y="0"/>
                    </a:cubicBezTo>
                    <a:cubicBezTo>
                      <a:pt x="154" y="0"/>
                      <a:pt x="199" y="44"/>
                      <a:pt x="199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7" name="Google Shape;2377;p47"/>
              <p:cNvSpPr/>
              <p:nvPr/>
            </p:nvSpPr>
            <p:spPr>
              <a:xfrm>
                <a:off x="3143160" y="4595760"/>
                <a:ext cx="63360" cy="63360"/>
              </a:xfrm>
              <a:custGeom>
                <a:rect b="b" l="l" r="r" t="t"/>
                <a:pathLst>
                  <a:path extrusionOk="0" h="176" w="176">
                    <a:moveTo>
                      <a:pt x="176" y="88"/>
                    </a:moveTo>
                    <a:cubicBezTo>
                      <a:pt x="176" y="137"/>
                      <a:pt x="136" y="176"/>
                      <a:pt x="88" y="176"/>
                    </a:cubicBezTo>
                    <a:cubicBezTo>
                      <a:pt x="39" y="176"/>
                      <a:pt x="0" y="137"/>
                      <a:pt x="0" y="88"/>
                    </a:cubicBezTo>
                    <a:cubicBezTo>
                      <a:pt x="0" y="40"/>
                      <a:pt x="39" y="0"/>
                      <a:pt x="88" y="0"/>
                    </a:cubicBezTo>
                    <a:cubicBezTo>
                      <a:pt x="136" y="0"/>
                      <a:pt x="176" y="40"/>
                      <a:pt x="176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350" lIns="90000" spcFirstLastPara="1" rIns="90000" wrap="square" tIns="18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8" name="Google Shape;2378;p47"/>
              <p:cNvSpPr/>
              <p:nvPr/>
            </p:nvSpPr>
            <p:spPr>
              <a:xfrm>
                <a:off x="3056040" y="459972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154" y="77"/>
                    </a:moveTo>
                    <a:cubicBezTo>
                      <a:pt x="154" y="120"/>
                      <a:pt x="120" y="154"/>
                      <a:pt x="77" y="154"/>
                    </a:cubicBezTo>
                    <a:cubicBezTo>
                      <a:pt x="34" y="154"/>
                      <a:pt x="0" y="120"/>
                      <a:pt x="0" y="77"/>
                    </a:cubicBezTo>
                    <a:cubicBezTo>
                      <a:pt x="0" y="35"/>
                      <a:pt x="34" y="0"/>
                      <a:pt x="77" y="0"/>
                    </a:cubicBezTo>
                    <a:cubicBezTo>
                      <a:pt x="120" y="0"/>
                      <a:pt x="154" y="35"/>
                      <a:pt x="154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9" name="Google Shape;2379;p47"/>
              <p:cNvSpPr/>
              <p:nvPr/>
            </p:nvSpPr>
            <p:spPr>
              <a:xfrm>
                <a:off x="2968920" y="4604040"/>
                <a:ext cx="47160" cy="47160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102"/>
                      <a:pt x="102" y="131"/>
                      <a:pt x="66" y="131"/>
                    </a:cubicBezTo>
                    <a:cubicBezTo>
                      <a:pt x="30" y="131"/>
                      <a:pt x="0" y="102"/>
                      <a:pt x="0" y="65"/>
                    </a:cubicBezTo>
                    <a:cubicBezTo>
                      <a:pt x="0" y="29"/>
                      <a:pt x="30" y="0"/>
                      <a:pt x="66" y="0"/>
                    </a:cubicBezTo>
                    <a:cubicBezTo>
                      <a:pt x="102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0" name="Google Shape;2380;p47"/>
              <p:cNvSpPr/>
              <p:nvPr/>
            </p:nvSpPr>
            <p:spPr>
              <a:xfrm>
                <a:off x="2881800" y="4608000"/>
                <a:ext cx="39240" cy="39240"/>
              </a:xfrm>
              <a:custGeom>
                <a:rect b="b" l="l" r="r" t="t"/>
                <a:pathLst>
                  <a:path extrusionOk="0" h="109" w="109">
                    <a:moveTo>
                      <a:pt x="109" y="54"/>
                    </a:moveTo>
                    <a:cubicBezTo>
                      <a:pt x="109" y="84"/>
                      <a:pt x="85" y="109"/>
                      <a:pt x="55" y="109"/>
                    </a:cubicBezTo>
                    <a:cubicBezTo>
                      <a:pt x="24" y="109"/>
                      <a:pt x="0" y="84"/>
                      <a:pt x="0" y="54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5" y="0"/>
                      <a:pt x="109" y="24"/>
                      <a:pt x="109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1" name="Google Shape;2381;p47"/>
              <p:cNvSpPr/>
              <p:nvPr/>
            </p:nvSpPr>
            <p:spPr>
              <a:xfrm>
                <a:off x="2794680" y="4611960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87" y="43"/>
                    </a:moveTo>
                    <a:cubicBezTo>
                      <a:pt x="87" y="67"/>
                      <a:pt x="66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7" y="19"/>
                      <a:pt x="87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2" name="Google Shape;2382;p47"/>
              <p:cNvSpPr/>
              <p:nvPr/>
            </p:nvSpPr>
            <p:spPr>
              <a:xfrm>
                <a:off x="3761280" y="4579560"/>
                <a:ext cx="96120" cy="96120"/>
              </a:xfrm>
              <a:custGeom>
                <a:rect b="b" l="l" r="r" t="t"/>
                <a:pathLst>
                  <a:path extrusionOk="0" h="267" w="267">
                    <a:moveTo>
                      <a:pt x="0" y="133"/>
                    </a:move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7" y="59"/>
                      <a:pt x="267" y="133"/>
                    </a:cubicBezTo>
                    <a:cubicBezTo>
                      <a:pt x="267" y="207"/>
                      <a:pt x="207" y="267"/>
                      <a:pt x="134" y="267"/>
                    </a:cubicBezTo>
                    <a:cubicBezTo>
                      <a:pt x="60" y="267"/>
                      <a:pt x="0" y="207"/>
                      <a:pt x="0" y="1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3" name="Google Shape;2383;p47"/>
              <p:cNvSpPr/>
              <p:nvPr/>
            </p:nvSpPr>
            <p:spPr>
              <a:xfrm>
                <a:off x="3918960" y="4583520"/>
                <a:ext cx="87480" cy="87840"/>
              </a:xfrm>
              <a:custGeom>
                <a:rect b="b" l="l" r="r" t="t"/>
                <a:pathLst>
                  <a:path extrusionOk="0" h="244" w="243">
                    <a:moveTo>
                      <a:pt x="0" y="122"/>
                    </a:moveTo>
                    <a:cubicBezTo>
                      <a:pt x="0" y="55"/>
                      <a:pt x="54" y="0"/>
                      <a:pt x="122" y="0"/>
                    </a:cubicBezTo>
                    <a:cubicBezTo>
                      <a:pt x="189" y="0"/>
                      <a:pt x="243" y="55"/>
                      <a:pt x="243" y="122"/>
                    </a:cubicBezTo>
                    <a:cubicBezTo>
                      <a:pt x="243" y="190"/>
                      <a:pt x="189" y="244"/>
                      <a:pt x="122" y="244"/>
                    </a:cubicBezTo>
                    <a:cubicBezTo>
                      <a:pt x="54" y="244"/>
                      <a:pt x="0" y="190"/>
                      <a:pt x="0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4" name="Google Shape;2384;p47"/>
              <p:cNvSpPr/>
              <p:nvPr/>
            </p:nvSpPr>
            <p:spPr>
              <a:xfrm>
                <a:off x="4070160" y="4587840"/>
                <a:ext cx="79920" cy="79560"/>
              </a:xfrm>
              <a:custGeom>
                <a:rect b="b" l="l" r="r" t="t"/>
                <a:pathLst>
                  <a:path extrusionOk="0" h="221" w="222">
                    <a:moveTo>
                      <a:pt x="0" y="110"/>
                    </a:moveTo>
                    <a:cubicBezTo>
                      <a:pt x="0" y="49"/>
                      <a:pt x="50" y="0"/>
                      <a:pt x="111" y="0"/>
                    </a:cubicBezTo>
                    <a:cubicBezTo>
                      <a:pt x="172" y="0"/>
                      <a:pt x="222" y="49"/>
                      <a:pt x="222" y="110"/>
                    </a:cubicBezTo>
                    <a:cubicBezTo>
                      <a:pt x="222" y="171"/>
                      <a:pt x="172" y="221"/>
                      <a:pt x="111" y="221"/>
                    </a:cubicBezTo>
                    <a:cubicBezTo>
                      <a:pt x="50" y="221"/>
                      <a:pt x="0" y="171"/>
                      <a:pt x="0" y="1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5" name="Google Shape;2385;p47"/>
              <p:cNvSpPr/>
              <p:nvPr/>
            </p:nvSpPr>
            <p:spPr>
              <a:xfrm>
                <a:off x="4165560" y="459180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0" y="99"/>
                    </a:moveTo>
                    <a:cubicBezTo>
                      <a:pt x="0" y="44"/>
                      <a:pt x="44" y="0"/>
                      <a:pt x="100" y="0"/>
                    </a:cubicBezTo>
                    <a:cubicBezTo>
                      <a:pt x="155" y="0"/>
                      <a:pt x="199" y="44"/>
                      <a:pt x="199" y="99"/>
                    </a:cubicBezTo>
                    <a:cubicBezTo>
                      <a:pt x="199" y="154"/>
                      <a:pt x="155" y="199"/>
                      <a:pt x="100" y="199"/>
                    </a:cubicBezTo>
                    <a:cubicBezTo>
                      <a:pt x="44" y="199"/>
                      <a:pt x="0" y="154"/>
                      <a:pt x="0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6" name="Google Shape;2386;p47"/>
              <p:cNvSpPr/>
              <p:nvPr/>
            </p:nvSpPr>
            <p:spPr>
              <a:xfrm>
                <a:off x="4260960" y="4595760"/>
                <a:ext cx="63360" cy="63360"/>
              </a:xfrm>
              <a:custGeom>
                <a:rect b="b" l="l" r="r" t="t"/>
                <a:pathLst>
                  <a:path extrusionOk="0" h="176" w="176">
                    <a:moveTo>
                      <a:pt x="0" y="88"/>
                    </a:moveTo>
                    <a:cubicBezTo>
                      <a:pt x="0" y="40"/>
                      <a:pt x="39" y="0"/>
                      <a:pt x="88" y="0"/>
                    </a:cubicBezTo>
                    <a:cubicBezTo>
                      <a:pt x="136" y="0"/>
                      <a:pt x="176" y="40"/>
                      <a:pt x="176" y="88"/>
                    </a:cubicBezTo>
                    <a:cubicBezTo>
                      <a:pt x="176" y="137"/>
                      <a:pt x="136" y="176"/>
                      <a:pt x="88" y="176"/>
                    </a:cubicBezTo>
                    <a:cubicBezTo>
                      <a:pt x="39" y="176"/>
                      <a:pt x="0" y="137"/>
                      <a:pt x="0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350" lIns="90000" spcFirstLastPara="1" rIns="90000" wrap="square" tIns="18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7" name="Google Shape;2387;p47"/>
              <p:cNvSpPr/>
              <p:nvPr/>
            </p:nvSpPr>
            <p:spPr>
              <a:xfrm>
                <a:off x="4356000" y="459972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0" y="77"/>
                    </a:moveTo>
                    <a:cubicBezTo>
                      <a:pt x="0" y="35"/>
                      <a:pt x="34" y="0"/>
                      <a:pt x="77" y="0"/>
                    </a:cubicBezTo>
                    <a:cubicBezTo>
                      <a:pt x="120" y="0"/>
                      <a:pt x="154" y="35"/>
                      <a:pt x="154" y="77"/>
                    </a:cubicBezTo>
                    <a:cubicBezTo>
                      <a:pt x="154" y="120"/>
                      <a:pt x="120" y="154"/>
                      <a:pt x="77" y="154"/>
                    </a:cubicBezTo>
                    <a:cubicBezTo>
                      <a:pt x="34" y="154"/>
                      <a:pt x="0" y="120"/>
                      <a:pt x="0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8" name="Google Shape;2388;p47"/>
              <p:cNvSpPr/>
              <p:nvPr/>
            </p:nvSpPr>
            <p:spPr>
              <a:xfrm>
                <a:off x="4451040" y="4604040"/>
                <a:ext cx="47520" cy="47160"/>
              </a:xfrm>
              <a:custGeom>
                <a:rect b="b" l="l" r="r" t="t"/>
                <a:pathLst>
                  <a:path extrusionOk="0" h="131" w="132">
                    <a:moveTo>
                      <a:pt x="0" y="65"/>
                    </a:moveTo>
                    <a:cubicBezTo>
                      <a:pt x="0" y="29"/>
                      <a:pt x="30" y="0"/>
                      <a:pt x="66" y="0"/>
                    </a:cubicBezTo>
                    <a:cubicBezTo>
                      <a:pt x="102" y="0"/>
                      <a:pt x="132" y="29"/>
                      <a:pt x="132" y="65"/>
                    </a:cubicBezTo>
                    <a:cubicBezTo>
                      <a:pt x="132" y="102"/>
                      <a:pt x="102" y="131"/>
                      <a:pt x="66" y="131"/>
                    </a:cubicBezTo>
                    <a:cubicBezTo>
                      <a:pt x="30" y="131"/>
                      <a:pt x="0" y="102"/>
                      <a:pt x="0" y="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9" name="Google Shape;2389;p47"/>
              <p:cNvSpPr/>
              <p:nvPr/>
            </p:nvSpPr>
            <p:spPr>
              <a:xfrm>
                <a:off x="4546440" y="4608000"/>
                <a:ext cx="39240" cy="39240"/>
              </a:xfrm>
              <a:custGeom>
                <a:rect b="b" l="l" r="r" t="t"/>
                <a:pathLst>
                  <a:path extrusionOk="0" h="109" w="109">
                    <a:moveTo>
                      <a:pt x="0" y="54"/>
                    </a:moveTo>
                    <a:cubicBezTo>
                      <a:pt x="0" y="24"/>
                      <a:pt x="24" y="0"/>
                      <a:pt x="54" y="0"/>
                    </a:cubicBezTo>
                    <a:cubicBezTo>
                      <a:pt x="84" y="0"/>
                      <a:pt x="109" y="24"/>
                      <a:pt x="109" y="54"/>
                    </a:cubicBezTo>
                    <a:cubicBezTo>
                      <a:pt x="109" y="84"/>
                      <a:pt x="84" y="109"/>
                      <a:pt x="54" y="109"/>
                    </a:cubicBezTo>
                    <a:cubicBezTo>
                      <a:pt x="24" y="109"/>
                      <a:pt x="0" y="84"/>
                      <a:pt x="0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0" name="Google Shape;2390;p47"/>
              <p:cNvSpPr/>
              <p:nvPr/>
            </p:nvSpPr>
            <p:spPr>
              <a:xfrm>
                <a:off x="4641480" y="4611960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0" y="43"/>
                    </a:move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7" y="19"/>
                      <a:pt x="87" y="43"/>
                    </a:cubicBezTo>
                    <a:cubicBezTo>
                      <a:pt x="87" y="67"/>
                      <a:pt x="66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1" name="Google Shape;2391;p47"/>
            <p:cNvGrpSpPr/>
            <p:nvPr/>
          </p:nvGrpSpPr>
          <p:grpSpPr>
            <a:xfrm>
              <a:off x="6550770" y="544817"/>
              <a:ext cx="1878120" cy="96120"/>
              <a:chOff x="2794680" y="4579560"/>
              <a:chExt cx="1878120" cy="96120"/>
            </a:xfrm>
          </p:grpSpPr>
          <p:sp>
            <p:nvSpPr>
              <p:cNvPr id="2392" name="Google Shape;2392;p47"/>
              <p:cNvSpPr/>
              <p:nvPr/>
            </p:nvSpPr>
            <p:spPr>
              <a:xfrm>
                <a:off x="3610080" y="4579560"/>
                <a:ext cx="95760" cy="96120"/>
              </a:xfrm>
              <a:custGeom>
                <a:rect b="b" l="l" r="r" t="t"/>
                <a:pathLst>
                  <a:path extrusionOk="0" h="267" w="266">
                    <a:moveTo>
                      <a:pt x="266" y="133"/>
                    </a:moveTo>
                    <a:cubicBezTo>
                      <a:pt x="266" y="207"/>
                      <a:pt x="207" y="267"/>
                      <a:pt x="133" y="267"/>
                    </a:cubicBezTo>
                    <a:cubicBezTo>
                      <a:pt x="59" y="267"/>
                      <a:pt x="0" y="207"/>
                      <a:pt x="0" y="133"/>
                    </a:cubicBezTo>
                    <a:cubicBezTo>
                      <a:pt x="0" y="59"/>
                      <a:pt x="59" y="0"/>
                      <a:pt x="133" y="0"/>
                    </a:cubicBezTo>
                    <a:cubicBezTo>
                      <a:pt x="207" y="0"/>
                      <a:pt x="266" y="59"/>
                      <a:pt x="266" y="1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3" name="Google Shape;2393;p47"/>
              <p:cNvSpPr/>
              <p:nvPr/>
            </p:nvSpPr>
            <p:spPr>
              <a:xfrm>
                <a:off x="3461040" y="4583520"/>
                <a:ext cx="87840" cy="87840"/>
              </a:xfrm>
              <a:custGeom>
                <a:rect b="b" l="l" r="r" t="t"/>
                <a:pathLst>
                  <a:path extrusionOk="0" h="244" w="244">
                    <a:moveTo>
                      <a:pt x="244" y="122"/>
                    </a:moveTo>
                    <a:cubicBezTo>
                      <a:pt x="244" y="190"/>
                      <a:pt x="189" y="244"/>
                      <a:pt x="122" y="244"/>
                    </a:cubicBezTo>
                    <a:cubicBezTo>
                      <a:pt x="54" y="244"/>
                      <a:pt x="0" y="190"/>
                      <a:pt x="0" y="122"/>
                    </a:cubicBezTo>
                    <a:cubicBezTo>
                      <a:pt x="0" y="55"/>
                      <a:pt x="54" y="0"/>
                      <a:pt x="122" y="0"/>
                    </a:cubicBezTo>
                    <a:cubicBezTo>
                      <a:pt x="189" y="0"/>
                      <a:pt x="244" y="55"/>
                      <a:pt x="244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4" name="Google Shape;2394;p47"/>
              <p:cNvSpPr/>
              <p:nvPr/>
            </p:nvSpPr>
            <p:spPr>
              <a:xfrm>
                <a:off x="3317400" y="4587840"/>
                <a:ext cx="79560" cy="79560"/>
              </a:xfrm>
              <a:custGeom>
                <a:rect b="b" l="l" r="r" t="t"/>
                <a:pathLst>
                  <a:path extrusionOk="0" h="221" w="221">
                    <a:moveTo>
                      <a:pt x="221" y="110"/>
                    </a:moveTo>
                    <a:cubicBezTo>
                      <a:pt x="221" y="171"/>
                      <a:pt x="172" y="221"/>
                      <a:pt x="111" y="221"/>
                    </a:cubicBezTo>
                    <a:cubicBezTo>
                      <a:pt x="50" y="221"/>
                      <a:pt x="0" y="171"/>
                      <a:pt x="0" y="110"/>
                    </a:cubicBezTo>
                    <a:cubicBezTo>
                      <a:pt x="0" y="49"/>
                      <a:pt x="50" y="0"/>
                      <a:pt x="111" y="0"/>
                    </a:cubicBezTo>
                    <a:cubicBezTo>
                      <a:pt x="172" y="0"/>
                      <a:pt x="221" y="49"/>
                      <a:pt x="221" y="1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5" name="Google Shape;2395;p47"/>
              <p:cNvSpPr/>
              <p:nvPr/>
            </p:nvSpPr>
            <p:spPr>
              <a:xfrm>
                <a:off x="3230280" y="459180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199" y="99"/>
                    </a:moveTo>
                    <a:cubicBezTo>
                      <a:pt x="199" y="154"/>
                      <a:pt x="154" y="199"/>
                      <a:pt x="99" y="199"/>
                    </a:cubicBezTo>
                    <a:cubicBezTo>
                      <a:pt x="44" y="199"/>
                      <a:pt x="0" y="154"/>
                      <a:pt x="0" y="99"/>
                    </a:cubicBezTo>
                    <a:cubicBezTo>
                      <a:pt x="0" y="44"/>
                      <a:pt x="44" y="0"/>
                      <a:pt x="99" y="0"/>
                    </a:cubicBezTo>
                    <a:cubicBezTo>
                      <a:pt x="154" y="0"/>
                      <a:pt x="199" y="44"/>
                      <a:pt x="199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6" name="Google Shape;2396;p47"/>
              <p:cNvSpPr/>
              <p:nvPr/>
            </p:nvSpPr>
            <p:spPr>
              <a:xfrm>
                <a:off x="3143160" y="4595760"/>
                <a:ext cx="63360" cy="63360"/>
              </a:xfrm>
              <a:custGeom>
                <a:rect b="b" l="l" r="r" t="t"/>
                <a:pathLst>
                  <a:path extrusionOk="0" h="176" w="176">
                    <a:moveTo>
                      <a:pt x="176" y="88"/>
                    </a:moveTo>
                    <a:cubicBezTo>
                      <a:pt x="176" y="137"/>
                      <a:pt x="136" y="176"/>
                      <a:pt x="88" y="176"/>
                    </a:cubicBezTo>
                    <a:cubicBezTo>
                      <a:pt x="39" y="176"/>
                      <a:pt x="0" y="137"/>
                      <a:pt x="0" y="88"/>
                    </a:cubicBezTo>
                    <a:cubicBezTo>
                      <a:pt x="0" y="40"/>
                      <a:pt x="39" y="0"/>
                      <a:pt x="88" y="0"/>
                    </a:cubicBezTo>
                    <a:cubicBezTo>
                      <a:pt x="136" y="0"/>
                      <a:pt x="176" y="40"/>
                      <a:pt x="176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350" lIns="90000" spcFirstLastPara="1" rIns="90000" wrap="square" tIns="18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7" name="Google Shape;2397;p47"/>
              <p:cNvSpPr/>
              <p:nvPr/>
            </p:nvSpPr>
            <p:spPr>
              <a:xfrm>
                <a:off x="3056040" y="459972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154" y="77"/>
                    </a:moveTo>
                    <a:cubicBezTo>
                      <a:pt x="154" y="120"/>
                      <a:pt x="120" y="154"/>
                      <a:pt x="77" y="154"/>
                    </a:cubicBezTo>
                    <a:cubicBezTo>
                      <a:pt x="34" y="154"/>
                      <a:pt x="0" y="120"/>
                      <a:pt x="0" y="77"/>
                    </a:cubicBezTo>
                    <a:cubicBezTo>
                      <a:pt x="0" y="35"/>
                      <a:pt x="34" y="0"/>
                      <a:pt x="77" y="0"/>
                    </a:cubicBezTo>
                    <a:cubicBezTo>
                      <a:pt x="120" y="0"/>
                      <a:pt x="154" y="35"/>
                      <a:pt x="154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8" name="Google Shape;2398;p47"/>
              <p:cNvSpPr/>
              <p:nvPr/>
            </p:nvSpPr>
            <p:spPr>
              <a:xfrm>
                <a:off x="2968920" y="4604040"/>
                <a:ext cx="47160" cy="47160"/>
              </a:xfrm>
              <a:custGeom>
                <a:rect b="b" l="l" r="r" t="t"/>
                <a:pathLst>
                  <a:path extrusionOk="0" h="131" w="131">
                    <a:moveTo>
                      <a:pt x="131" y="65"/>
                    </a:moveTo>
                    <a:cubicBezTo>
                      <a:pt x="131" y="102"/>
                      <a:pt x="102" y="131"/>
                      <a:pt x="66" y="131"/>
                    </a:cubicBezTo>
                    <a:cubicBezTo>
                      <a:pt x="30" y="131"/>
                      <a:pt x="0" y="102"/>
                      <a:pt x="0" y="65"/>
                    </a:cubicBezTo>
                    <a:cubicBezTo>
                      <a:pt x="0" y="29"/>
                      <a:pt x="30" y="0"/>
                      <a:pt x="66" y="0"/>
                    </a:cubicBezTo>
                    <a:cubicBezTo>
                      <a:pt x="102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9" name="Google Shape;2399;p47"/>
              <p:cNvSpPr/>
              <p:nvPr/>
            </p:nvSpPr>
            <p:spPr>
              <a:xfrm>
                <a:off x="2881800" y="4608000"/>
                <a:ext cx="39240" cy="39240"/>
              </a:xfrm>
              <a:custGeom>
                <a:rect b="b" l="l" r="r" t="t"/>
                <a:pathLst>
                  <a:path extrusionOk="0" h="109" w="109">
                    <a:moveTo>
                      <a:pt x="109" y="54"/>
                    </a:moveTo>
                    <a:cubicBezTo>
                      <a:pt x="109" y="84"/>
                      <a:pt x="85" y="109"/>
                      <a:pt x="55" y="109"/>
                    </a:cubicBezTo>
                    <a:cubicBezTo>
                      <a:pt x="24" y="109"/>
                      <a:pt x="0" y="84"/>
                      <a:pt x="0" y="54"/>
                    </a:cubicBezTo>
                    <a:cubicBezTo>
                      <a:pt x="0" y="24"/>
                      <a:pt x="25" y="0"/>
                      <a:pt x="55" y="0"/>
                    </a:cubicBezTo>
                    <a:cubicBezTo>
                      <a:pt x="85" y="0"/>
                      <a:pt x="109" y="24"/>
                      <a:pt x="109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0" name="Google Shape;2400;p47"/>
              <p:cNvSpPr/>
              <p:nvPr/>
            </p:nvSpPr>
            <p:spPr>
              <a:xfrm>
                <a:off x="2794680" y="4611960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87" y="43"/>
                    </a:moveTo>
                    <a:cubicBezTo>
                      <a:pt x="87" y="67"/>
                      <a:pt x="66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7" y="19"/>
                      <a:pt x="87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1" name="Google Shape;2401;p47"/>
              <p:cNvSpPr/>
              <p:nvPr/>
            </p:nvSpPr>
            <p:spPr>
              <a:xfrm>
                <a:off x="3761280" y="4579560"/>
                <a:ext cx="96120" cy="96120"/>
              </a:xfrm>
              <a:custGeom>
                <a:rect b="b" l="l" r="r" t="t"/>
                <a:pathLst>
                  <a:path extrusionOk="0" h="267" w="267">
                    <a:moveTo>
                      <a:pt x="0" y="133"/>
                    </a:move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7" y="59"/>
                      <a:pt x="267" y="133"/>
                    </a:cubicBezTo>
                    <a:cubicBezTo>
                      <a:pt x="267" y="207"/>
                      <a:pt x="207" y="267"/>
                      <a:pt x="134" y="267"/>
                    </a:cubicBezTo>
                    <a:cubicBezTo>
                      <a:pt x="60" y="267"/>
                      <a:pt x="0" y="207"/>
                      <a:pt x="0" y="1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2" name="Google Shape;2402;p47"/>
              <p:cNvSpPr/>
              <p:nvPr/>
            </p:nvSpPr>
            <p:spPr>
              <a:xfrm>
                <a:off x="3918960" y="4583520"/>
                <a:ext cx="87480" cy="87840"/>
              </a:xfrm>
              <a:custGeom>
                <a:rect b="b" l="l" r="r" t="t"/>
                <a:pathLst>
                  <a:path extrusionOk="0" h="244" w="243">
                    <a:moveTo>
                      <a:pt x="0" y="122"/>
                    </a:moveTo>
                    <a:cubicBezTo>
                      <a:pt x="0" y="55"/>
                      <a:pt x="54" y="0"/>
                      <a:pt x="122" y="0"/>
                    </a:cubicBezTo>
                    <a:cubicBezTo>
                      <a:pt x="189" y="0"/>
                      <a:pt x="243" y="55"/>
                      <a:pt x="243" y="122"/>
                    </a:cubicBezTo>
                    <a:cubicBezTo>
                      <a:pt x="243" y="190"/>
                      <a:pt x="189" y="244"/>
                      <a:pt x="122" y="244"/>
                    </a:cubicBezTo>
                    <a:cubicBezTo>
                      <a:pt x="54" y="244"/>
                      <a:pt x="0" y="190"/>
                      <a:pt x="0" y="1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2825" lIns="90000" spcFirstLastPara="1" rIns="90000" wrap="square" tIns="42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3" name="Google Shape;2403;p47"/>
              <p:cNvSpPr/>
              <p:nvPr/>
            </p:nvSpPr>
            <p:spPr>
              <a:xfrm>
                <a:off x="4070160" y="4587840"/>
                <a:ext cx="79920" cy="79560"/>
              </a:xfrm>
              <a:custGeom>
                <a:rect b="b" l="l" r="r" t="t"/>
                <a:pathLst>
                  <a:path extrusionOk="0" h="221" w="222">
                    <a:moveTo>
                      <a:pt x="0" y="110"/>
                    </a:moveTo>
                    <a:cubicBezTo>
                      <a:pt x="0" y="49"/>
                      <a:pt x="50" y="0"/>
                      <a:pt x="111" y="0"/>
                    </a:cubicBezTo>
                    <a:cubicBezTo>
                      <a:pt x="172" y="0"/>
                      <a:pt x="222" y="49"/>
                      <a:pt x="222" y="110"/>
                    </a:cubicBezTo>
                    <a:cubicBezTo>
                      <a:pt x="222" y="171"/>
                      <a:pt x="172" y="221"/>
                      <a:pt x="111" y="221"/>
                    </a:cubicBezTo>
                    <a:cubicBezTo>
                      <a:pt x="50" y="221"/>
                      <a:pt x="0" y="171"/>
                      <a:pt x="0" y="1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4550" lIns="90000" spcFirstLastPara="1" rIns="90000" wrap="square" tIns="34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4" name="Google Shape;2404;p47"/>
              <p:cNvSpPr/>
              <p:nvPr/>
            </p:nvSpPr>
            <p:spPr>
              <a:xfrm>
                <a:off x="4165560" y="4591800"/>
                <a:ext cx="71640" cy="71640"/>
              </a:xfrm>
              <a:custGeom>
                <a:rect b="b" l="l" r="r" t="t"/>
                <a:pathLst>
                  <a:path extrusionOk="0" h="199" w="199">
                    <a:moveTo>
                      <a:pt x="0" y="99"/>
                    </a:moveTo>
                    <a:cubicBezTo>
                      <a:pt x="0" y="44"/>
                      <a:pt x="44" y="0"/>
                      <a:pt x="100" y="0"/>
                    </a:cubicBezTo>
                    <a:cubicBezTo>
                      <a:pt x="155" y="0"/>
                      <a:pt x="199" y="44"/>
                      <a:pt x="199" y="99"/>
                    </a:cubicBezTo>
                    <a:cubicBezTo>
                      <a:pt x="199" y="154"/>
                      <a:pt x="155" y="199"/>
                      <a:pt x="100" y="199"/>
                    </a:cubicBezTo>
                    <a:cubicBezTo>
                      <a:pt x="44" y="199"/>
                      <a:pt x="0" y="154"/>
                      <a:pt x="0" y="9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6625" lIns="90000" spcFirstLastPara="1" rIns="90000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5" name="Google Shape;2405;p47"/>
              <p:cNvSpPr/>
              <p:nvPr/>
            </p:nvSpPr>
            <p:spPr>
              <a:xfrm>
                <a:off x="4260960" y="4595760"/>
                <a:ext cx="63360" cy="63360"/>
              </a:xfrm>
              <a:custGeom>
                <a:rect b="b" l="l" r="r" t="t"/>
                <a:pathLst>
                  <a:path extrusionOk="0" h="176" w="176">
                    <a:moveTo>
                      <a:pt x="0" y="88"/>
                    </a:moveTo>
                    <a:cubicBezTo>
                      <a:pt x="0" y="40"/>
                      <a:pt x="39" y="0"/>
                      <a:pt x="88" y="0"/>
                    </a:cubicBezTo>
                    <a:cubicBezTo>
                      <a:pt x="136" y="0"/>
                      <a:pt x="176" y="40"/>
                      <a:pt x="176" y="88"/>
                    </a:cubicBezTo>
                    <a:cubicBezTo>
                      <a:pt x="176" y="137"/>
                      <a:pt x="136" y="176"/>
                      <a:pt x="88" y="176"/>
                    </a:cubicBezTo>
                    <a:cubicBezTo>
                      <a:pt x="39" y="176"/>
                      <a:pt x="0" y="137"/>
                      <a:pt x="0" y="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8350" lIns="90000" spcFirstLastPara="1" rIns="90000" wrap="square" tIns="183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6" name="Google Shape;2406;p47"/>
              <p:cNvSpPr/>
              <p:nvPr/>
            </p:nvSpPr>
            <p:spPr>
              <a:xfrm>
                <a:off x="4356000" y="4599720"/>
                <a:ext cx="55440" cy="55440"/>
              </a:xfrm>
              <a:custGeom>
                <a:rect b="b" l="l" r="r" t="t"/>
                <a:pathLst>
                  <a:path extrusionOk="0" h="154" w="154">
                    <a:moveTo>
                      <a:pt x="0" y="77"/>
                    </a:moveTo>
                    <a:cubicBezTo>
                      <a:pt x="0" y="35"/>
                      <a:pt x="34" y="0"/>
                      <a:pt x="77" y="0"/>
                    </a:cubicBezTo>
                    <a:cubicBezTo>
                      <a:pt x="120" y="0"/>
                      <a:pt x="154" y="35"/>
                      <a:pt x="154" y="77"/>
                    </a:cubicBezTo>
                    <a:cubicBezTo>
                      <a:pt x="154" y="120"/>
                      <a:pt x="120" y="154"/>
                      <a:pt x="77" y="154"/>
                    </a:cubicBezTo>
                    <a:cubicBezTo>
                      <a:pt x="34" y="154"/>
                      <a:pt x="0" y="120"/>
                      <a:pt x="0" y="7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0425" lIns="90000" spcFirstLastPara="1" rIns="90000" wrap="square" tIns="10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7" name="Google Shape;2407;p47"/>
              <p:cNvSpPr/>
              <p:nvPr/>
            </p:nvSpPr>
            <p:spPr>
              <a:xfrm>
                <a:off x="4451040" y="4604040"/>
                <a:ext cx="47520" cy="47160"/>
              </a:xfrm>
              <a:custGeom>
                <a:rect b="b" l="l" r="r" t="t"/>
                <a:pathLst>
                  <a:path extrusionOk="0" h="131" w="132">
                    <a:moveTo>
                      <a:pt x="0" y="65"/>
                    </a:moveTo>
                    <a:cubicBezTo>
                      <a:pt x="0" y="29"/>
                      <a:pt x="30" y="0"/>
                      <a:pt x="66" y="0"/>
                    </a:cubicBezTo>
                    <a:cubicBezTo>
                      <a:pt x="102" y="0"/>
                      <a:pt x="132" y="29"/>
                      <a:pt x="132" y="65"/>
                    </a:cubicBezTo>
                    <a:cubicBezTo>
                      <a:pt x="132" y="102"/>
                      <a:pt x="102" y="131"/>
                      <a:pt x="66" y="131"/>
                    </a:cubicBezTo>
                    <a:cubicBezTo>
                      <a:pt x="30" y="131"/>
                      <a:pt x="0" y="102"/>
                      <a:pt x="0" y="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2150" lIns="90000" spcFirstLastPara="1" rIns="90000" wrap="square" tIns="2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8" name="Google Shape;2408;p47"/>
              <p:cNvSpPr/>
              <p:nvPr/>
            </p:nvSpPr>
            <p:spPr>
              <a:xfrm>
                <a:off x="4546440" y="4608000"/>
                <a:ext cx="39240" cy="39240"/>
              </a:xfrm>
              <a:custGeom>
                <a:rect b="b" l="l" r="r" t="t"/>
                <a:pathLst>
                  <a:path extrusionOk="0" h="109" w="109">
                    <a:moveTo>
                      <a:pt x="0" y="54"/>
                    </a:moveTo>
                    <a:cubicBezTo>
                      <a:pt x="0" y="24"/>
                      <a:pt x="24" y="0"/>
                      <a:pt x="54" y="0"/>
                    </a:cubicBezTo>
                    <a:cubicBezTo>
                      <a:pt x="84" y="0"/>
                      <a:pt x="109" y="24"/>
                      <a:pt x="109" y="54"/>
                    </a:cubicBezTo>
                    <a:cubicBezTo>
                      <a:pt x="109" y="84"/>
                      <a:pt x="84" y="109"/>
                      <a:pt x="54" y="109"/>
                    </a:cubicBezTo>
                    <a:cubicBezTo>
                      <a:pt x="24" y="109"/>
                      <a:pt x="0" y="84"/>
                      <a:pt x="0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9" name="Google Shape;2409;p47"/>
              <p:cNvSpPr/>
              <p:nvPr/>
            </p:nvSpPr>
            <p:spPr>
              <a:xfrm>
                <a:off x="4641480" y="4611960"/>
                <a:ext cx="31320" cy="30960"/>
              </a:xfrm>
              <a:custGeom>
                <a:rect b="b" l="l" r="r" t="t"/>
                <a:pathLst>
                  <a:path extrusionOk="0" h="86" w="87">
                    <a:moveTo>
                      <a:pt x="0" y="43"/>
                    </a:moveTo>
                    <a:cubicBezTo>
                      <a:pt x="0" y="19"/>
                      <a:pt x="19" y="0"/>
                      <a:pt x="43" y="0"/>
                    </a:cubicBezTo>
                    <a:cubicBezTo>
                      <a:pt x="66" y="0"/>
                      <a:pt x="87" y="19"/>
                      <a:pt x="87" y="43"/>
                    </a:cubicBezTo>
                    <a:cubicBezTo>
                      <a:pt x="87" y="67"/>
                      <a:pt x="66" y="86"/>
                      <a:pt x="43" y="86"/>
                    </a:cubicBezTo>
                    <a:cubicBezTo>
                      <a:pt x="19" y="86"/>
                      <a:pt x="0" y="67"/>
                      <a:pt x="0" y="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0"/>
          <p:cNvSpPr txBox="1"/>
          <p:nvPr>
            <p:ph type="title"/>
          </p:nvPr>
        </p:nvSpPr>
        <p:spPr>
          <a:xfrm>
            <a:off x="707775" y="400025"/>
            <a:ext cx="6745200" cy="10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Data Exploration</a:t>
            </a:r>
            <a:endParaRPr/>
          </a:p>
        </p:txBody>
      </p:sp>
      <p:grpSp>
        <p:nvGrpSpPr>
          <p:cNvPr id="2237" name="Google Shape;2237;p30"/>
          <p:cNvGrpSpPr/>
          <p:nvPr/>
        </p:nvGrpSpPr>
        <p:grpSpPr>
          <a:xfrm>
            <a:off x="7706550" y="3744025"/>
            <a:ext cx="625800" cy="625800"/>
            <a:chOff x="7706550" y="3744025"/>
            <a:chExt cx="625800" cy="625800"/>
          </a:xfrm>
        </p:grpSpPr>
        <p:sp>
          <p:nvSpPr>
            <p:cNvPr id="2238" name="Google Shape;2238;p30"/>
            <p:cNvSpPr/>
            <p:nvPr/>
          </p:nvSpPr>
          <p:spPr>
            <a:xfrm>
              <a:off x="7706550" y="3744025"/>
              <a:ext cx="625800" cy="62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grpSp>
          <p:nvGrpSpPr>
            <p:cNvPr id="2239" name="Google Shape;2239;p30"/>
            <p:cNvGrpSpPr/>
            <p:nvPr/>
          </p:nvGrpSpPr>
          <p:grpSpPr>
            <a:xfrm>
              <a:off x="7819560" y="3857130"/>
              <a:ext cx="399280" cy="399280"/>
              <a:chOff x="8072850" y="3961450"/>
              <a:chExt cx="1182000" cy="1182000"/>
            </a:xfrm>
          </p:grpSpPr>
          <p:sp>
            <p:nvSpPr>
              <p:cNvPr id="2240" name="Google Shape;2240;p30"/>
              <p:cNvSpPr/>
              <p:nvPr/>
            </p:nvSpPr>
            <p:spPr>
              <a:xfrm>
                <a:off x="8072850" y="3961450"/>
                <a:ext cx="1182000" cy="1182000"/>
              </a:xfrm>
              <a:prstGeom prst="donut">
                <a:avLst>
                  <a:gd fmla="val 0" name="adj"/>
                </a:avLst>
              </a:prstGeom>
              <a:solidFill>
                <a:schemeClr val="lt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2241" name="Google Shape;2241;p30"/>
              <p:cNvSpPr/>
              <p:nvPr/>
            </p:nvSpPr>
            <p:spPr>
              <a:xfrm>
                <a:off x="8229975" y="4118575"/>
                <a:ext cx="867900" cy="867900"/>
              </a:xfrm>
              <a:prstGeom prst="donut">
                <a:avLst>
                  <a:gd fmla="val 0" name="adj"/>
                </a:avLst>
              </a:prstGeom>
              <a:solidFill>
                <a:schemeClr val="lt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2242" name="Google Shape;2242;p30"/>
              <p:cNvSpPr/>
              <p:nvPr/>
            </p:nvSpPr>
            <p:spPr>
              <a:xfrm>
                <a:off x="8391000" y="4279675"/>
                <a:ext cx="545700" cy="545700"/>
              </a:xfrm>
              <a:prstGeom prst="donut">
                <a:avLst>
                  <a:gd fmla="val 0" name="adj"/>
                </a:avLst>
              </a:prstGeom>
              <a:solidFill>
                <a:schemeClr val="lt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</p:grpSp>
      <p:pic>
        <p:nvPicPr>
          <p:cNvPr id="2243" name="Google Shape;22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350" y="1803350"/>
            <a:ext cx="1821663" cy="29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4" name="Google Shape;22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099" y="1803350"/>
            <a:ext cx="2014489" cy="299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5" name="Google Shape;2245;p30"/>
          <p:cNvSpPr txBox="1"/>
          <p:nvPr/>
        </p:nvSpPr>
        <p:spPr>
          <a:xfrm>
            <a:off x="1591775" y="1340700"/>
            <a:ext cx="22128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Most commonly used colors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46" name="Google Shape;2246;p30"/>
          <p:cNvSpPr txBox="1"/>
          <p:nvPr/>
        </p:nvSpPr>
        <p:spPr>
          <a:xfrm>
            <a:off x="4777150" y="1238250"/>
            <a:ext cx="201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Most commonly manipulated coordinate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1" name="Google Shape;22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400" y="74075"/>
            <a:ext cx="7434659" cy="506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p32"/>
          <p:cNvSpPr txBox="1"/>
          <p:nvPr>
            <p:ph type="title"/>
          </p:nvPr>
        </p:nvSpPr>
        <p:spPr>
          <a:xfrm>
            <a:off x="715100" y="395575"/>
            <a:ext cx="6745200" cy="10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Data Exploration</a:t>
            </a:r>
            <a:endParaRPr/>
          </a:p>
        </p:txBody>
      </p:sp>
      <p:grpSp>
        <p:nvGrpSpPr>
          <p:cNvPr id="2257" name="Google Shape;2257;p32"/>
          <p:cNvGrpSpPr/>
          <p:nvPr/>
        </p:nvGrpSpPr>
        <p:grpSpPr>
          <a:xfrm>
            <a:off x="7706550" y="3744025"/>
            <a:ext cx="625800" cy="625800"/>
            <a:chOff x="7706550" y="3744025"/>
            <a:chExt cx="625800" cy="625800"/>
          </a:xfrm>
        </p:grpSpPr>
        <p:sp>
          <p:nvSpPr>
            <p:cNvPr id="2258" name="Google Shape;2258;p32"/>
            <p:cNvSpPr/>
            <p:nvPr/>
          </p:nvSpPr>
          <p:spPr>
            <a:xfrm>
              <a:off x="7706550" y="3744025"/>
              <a:ext cx="625800" cy="62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grpSp>
          <p:nvGrpSpPr>
            <p:cNvPr id="2259" name="Google Shape;2259;p32"/>
            <p:cNvGrpSpPr/>
            <p:nvPr/>
          </p:nvGrpSpPr>
          <p:grpSpPr>
            <a:xfrm>
              <a:off x="7819560" y="3857130"/>
              <a:ext cx="399280" cy="399280"/>
              <a:chOff x="8072850" y="3961450"/>
              <a:chExt cx="1182000" cy="1182000"/>
            </a:xfrm>
          </p:grpSpPr>
          <p:sp>
            <p:nvSpPr>
              <p:cNvPr id="2260" name="Google Shape;2260;p32"/>
              <p:cNvSpPr/>
              <p:nvPr/>
            </p:nvSpPr>
            <p:spPr>
              <a:xfrm>
                <a:off x="8072850" y="3961450"/>
                <a:ext cx="1182000" cy="1182000"/>
              </a:xfrm>
              <a:prstGeom prst="donut">
                <a:avLst>
                  <a:gd fmla="val 0" name="adj"/>
                </a:avLst>
              </a:prstGeom>
              <a:solidFill>
                <a:schemeClr val="lt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2261" name="Google Shape;2261;p32"/>
              <p:cNvSpPr/>
              <p:nvPr/>
            </p:nvSpPr>
            <p:spPr>
              <a:xfrm>
                <a:off x="8229975" y="4118575"/>
                <a:ext cx="867900" cy="867900"/>
              </a:xfrm>
              <a:prstGeom prst="donut">
                <a:avLst>
                  <a:gd fmla="val 0" name="adj"/>
                </a:avLst>
              </a:prstGeom>
              <a:solidFill>
                <a:schemeClr val="lt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2262" name="Google Shape;2262;p32"/>
              <p:cNvSpPr/>
              <p:nvPr/>
            </p:nvSpPr>
            <p:spPr>
              <a:xfrm>
                <a:off x="8391000" y="4279675"/>
                <a:ext cx="545700" cy="545700"/>
              </a:xfrm>
              <a:prstGeom prst="donut">
                <a:avLst>
                  <a:gd fmla="val 0" name="adj"/>
                </a:avLst>
              </a:prstGeom>
              <a:solidFill>
                <a:schemeClr val="lt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</p:grpSp>
      <p:pic>
        <p:nvPicPr>
          <p:cNvPr id="2263" name="Google Shape;22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003" y="1585375"/>
            <a:ext cx="3690674" cy="21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4" name="Google Shape;226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75" y="1282200"/>
            <a:ext cx="4278926" cy="32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33"/>
          <p:cNvSpPr txBox="1"/>
          <p:nvPr>
            <p:ph type="title"/>
          </p:nvPr>
        </p:nvSpPr>
        <p:spPr>
          <a:xfrm>
            <a:off x="715100" y="644700"/>
            <a:ext cx="6745200" cy="10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3: The Issue with Bots</a:t>
            </a:r>
            <a:endParaRPr/>
          </a:p>
        </p:txBody>
      </p:sp>
      <p:sp>
        <p:nvSpPr>
          <p:cNvPr id="2270" name="Google Shape;2270;p33"/>
          <p:cNvSpPr txBox="1"/>
          <p:nvPr>
            <p:ph idx="1" type="body"/>
          </p:nvPr>
        </p:nvSpPr>
        <p:spPr>
          <a:xfrm>
            <a:off x="715100" y="1316250"/>
            <a:ext cx="7069500" cy="32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“Streamers using </a:t>
            </a:r>
            <a:r>
              <a:rPr lang="en" sz="1400" u="sng">
                <a:solidFill>
                  <a:schemeClr val="dk1"/>
                </a:solidFill>
              </a:rPr>
              <a:t>bot army should be banned</a:t>
            </a:r>
            <a:r>
              <a:rPr lang="en" sz="1400">
                <a:solidFill>
                  <a:schemeClr val="dk1"/>
                </a:solidFill>
              </a:rPr>
              <a:t> too.”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“Either way it sucks. There should def be a certain amount of karma required.”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“Honestly, I’m done. I’ve participated in every r/place, but </a:t>
            </a:r>
            <a:r>
              <a:rPr lang="en" sz="1400" u="sng">
                <a:solidFill>
                  <a:schemeClr val="dk1"/>
                </a:solidFill>
              </a:rPr>
              <a:t>I refuse to continue to participate in events where my </a:t>
            </a:r>
            <a:r>
              <a:rPr b="1" lang="en" sz="1400" u="sng">
                <a:solidFill>
                  <a:schemeClr val="dk1"/>
                </a:solidFill>
              </a:rPr>
              <a:t>contribution is meaningless.</a:t>
            </a:r>
            <a:r>
              <a:rPr lang="en" sz="1400">
                <a:solidFill>
                  <a:schemeClr val="dk1"/>
                </a:solidFill>
              </a:rPr>
              <a:t>”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“The </a:t>
            </a:r>
            <a:r>
              <a:rPr lang="en" sz="1400" u="sng">
                <a:solidFill>
                  <a:schemeClr val="dk1"/>
                </a:solidFill>
              </a:rPr>
              <a:t>event is made for people to participate on reddit</a:t>
            </a:r>
            <a:r>
              <a:rPr lang="en" sz="1400">
                <a:solidFill>
                  <a:schemeClr val="dk1"/>
                </a:solidFill>
              </a:rPr>
              <a:t>. I totally feel you but it's the exact opposite of Reddit's goal”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“A coworker and I considered drawing a small figure in an obscure area but </a:t>
            </a:r>
            <a:r>
              <a:rPr lang="en" sz="1400" u="sng">
                <a:solidFill>
                  <a:schemeClr val="dk1"/>
                </a:solidFill>
              </a:rPr>
              <a:t>by the time we could lay a different pixel our first had changed a few times</a:t>
            </a:r>
            <a:r>
              <a:rPr lang="en" sz="1400">
                <a:solidFill>
                  <a:schemeClr val="dk1"/>
                </a:solidFill>
              </a:rPr>
              <a:t>. Oh well.”</a:t>
            </a:r>
            <a:endParaRPr sz="1400">
              <a:solidFill>
                <a:schemeClr val="dk1"/>
              </a:solidFill>
            </a:endParaRPr>
          </a:p>
        </p:txBody>
      </p:sp>
      <p:grpSp>
        <p:nvGrpSpPr>
          <p:cNvPr id="2271" name="Google Shape;2271;p33"/>
          <p:cNvGrpSpPr/>
          <p:nvPr/>
        </p:nvGrpSpPr>
        <p:grpSpPr>
          <a:xfrm>
            <a:off x="7706550" y="3744025"/>
            <a:ext cx="625800" cy="625800"/>
            <a:chOff x="7706550" y="3744025"/>
            <a:chExt cx="625800" cy="625800"/>
          </a:xfrm>
        </p:grpSpPr>
        <p:sp>
          <p:nvSpPr>
            <p:cNvPr id="2272" name="Google Shape;2272;p33"/>
            <p:cNvSpPr/>
            <p:nvPr/>
          </p:nvSpPr>
          <p:spPr>
            <a:xfrm>
              <a:off x="7706550" y="3744025"/>
              <a:ext cx="625800" cy="62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grpSp>
          <p:nvGrpSpPr>
            <p:cNvPr id="2273" name="Google Shape;2273;p33"/>
            <p:cNvGrpSpPr/>
            <p:nvPr/>
          </p:nvGrpSpPr>
          <p:grpSpPr>
            <a:xfrm>
              <a:off x="7819560" y="3857130"/>
              <a:ext cx="399280" cy="399280"/>
              <a:chOff x="8072850" y="3961450"/>
              <a:chExt cx="1182000" cy="1182000"/>
            </a:xfrm>
          </p:grpSpPr>
          <p:sp>
            <p:nvSpPr>
              <p:cNvPr id="2274" name="Google Shape;2274;p33"/>
              <p:cNvSpPr/>
              <p:nvPr/>
            </p:nvSpPr>
            <p:spPr>
              <a:xfrm>
                <a:off x="8072850" y="3961450"/>
                <a:ext cx="1182000" cy="1182000"/>
              </a:xfrm>
              <a:prstGeom prst="donut">
                <a:avLst>
                  <a:gd fmla="val 0" name="adj"/>
                </a:avLst>
              </a:prstGeom>
              <a:solidFill>
                <a:schemeClr val="lt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2275" name="Google Shape;2275;p33"/>
              <p:cNvSpPr/>
              <p:nvPr/>
            </p:nvSpPr>
            <p:spPr>
              <a:xfrm>
                <a:off x="8229975" y="4118575"/>
                <a:ext cx="867900" cy="867900"/>
              </a:xfrm>
              <a:prstGeom prst="donut">
                <a:avLst>
                  <a:gd fmla="val 0" name="adj"/>
                </a:avLst>
              </a:prstGeom>
              <a:solidFill>
                <a:schemeClr val="lt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2276" name="Google Shape;2276;p33"/>
              <p:cNvSpPr/>
              <p:nvPr/>
            </p:nvSpPr>
            <p:spPr>
              <a:xfrm>
                <a:off x="8391000" y="4279675"/>
                <a:ext cx="545700" cy="545700"/>
              </a:xfrm>
              <a:prstGeom prst="donut">
                <a:avLst>
                  <a:gd fmla="val 0" name="adj"/>
                </a:avLst>
              </a:prstGeom>
              <a:solidFill>
                <a:schemeClr val="lt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34"/>
          <p:cNvSpPr txBox="1"/>
          <p:nvPr>
            <p:ph type="title"/>
          </p:nvPr>
        </p:nvSpPr>
        <p:spPr>
          <a:xfrm>
            <a:off x="715092" y="535000"/>
            <a:ext cx="3789300" cy="12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r>
              <a:rPr lang="en"/>
              <a:t> to Identify Bots</a:t>
            </a:r>
            <a:endParaRPr/>
          </a:p>
        </p:txBody>
      </p:sp>
      <p:sp>
        <p:nvSpPr>
          <p:cNvPr id="2282" name="Google Shape;2282;p34"/>
          <p:cNvSpPr txBox="1"/>
          <p:nvPr>
            <p:ph idx="1" type="body"/>
          </p:nvPr>
        </p:nvSpPr>
        <p:spPr>
          <a:xfrm>
            <a:off x="715100" y="1820800"/>
            <a:ext cx="7545000" cy="26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Our Hypotheses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Identify High Activity Areas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Analyze High Activity Users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Pattern Recognition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Timestamp Analysis</a:t>
            </a:r>
            <a:endParaRPr sz="1800"/>
          </a:p>
        </p:txBody>
      </p:sp>
      <p:pic>
        <p:nvPicPr>
          <p:cNvPr id="2283" name="Google Shape;2283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3850" r="23856" t="0"/>
          <a:stretch/>
        </p:blipFill>
        <p:spPr>
          <a:xfrm>
            <a:off x="5250400" y="535000"/>
            <a:ext cx="3178500" cy="4068900"/>
          </a:xfrm>
          <a:prstGeom prst="ellipse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35"/>
          <p:cNvSpPr txBox="1"/>
          <p:nvPr>
            <p:ph type="title"/>
          </p:nvPr>
        </p:nvSpPr>
        <p:spPr>
          <a:xfrm>
            <a:off x="715100" y="644700"/>
            <a:ext cx="63525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Our Hypotheses</a:t>
            </a:r>
            <a:endParaRPr/>
          </a:p>
        </p:txBody>
      </p:sp>
      <p:sp>
        <p:nvSpPr>
          <p:cNvPr id="2289" name="Google Shape;2289;p35"/>
          <p:cNvSpPr txBox="1"/>
          <p:nvPr>
            <p:ph idx="1" type="body"/>
          </p:nvPr>
        </p:nvSpPr>
        <p:spPr>
          <a:xfrm>
            <a:off x="715100" y="1475025"/>
            <a:ext cx="7806000" cy="27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Bot activity happens at scheduled times of the day, and they occur at a similar time range throughout the five days.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Bots place their colors in random pixels.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Bots place colors in pixels many times throughout the day.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These all correspond to the top 10 high activity users we have identified.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6"/>
          <p:cNvSpPr txBox="1"/>
          <p:nvPr>
            <p:ph type="title"/>
          </p:nvPr>
        </p:nvSpPr>
        <p:spPr>
          <a:xfrm>
            <a:off x="715100" y="550300"/>
            <a:ext cx="77181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r>
              <a:rPr lang="en"/>
              <a:t> Identify High Activity Areas</a:t>
            </a:r>
            <a:endParaRPr/>
          </a:p>
        </p:txBody>
      </p:sp>
      <p:sp>
        <p:nvSpPr>
          <p:cNvPr id="2295" name="Google Shape;2295;p36"/>
          <p:cNvSpPr txBox="1"/>
          <p:nvPr>
            <p:ph idx="1" type="body"/>
          </p:nvPr>
        </p:nvSpPr>
        <p:spPr>
          <a:xfrm>
            <a:off x="715100" y="1390925"/>
            <a:ext cx="7306200" cy="12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Overall: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400"/>
              <a:t>(0, 0), (20, -401), and (-251, -415), seem to be </a:t>
            </a:r>
            <a:r>
              <a:rPr lang="en" sz="1400" u="sng"/>
              <a:t>focal points of activity</a:t>
            </a:r>
            <a:r>
              <a:rPr lang="en" sz="1400"/>
              <a:t>. 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400"/>
              <a:t>The distribution of changes across different coordinates indicates a wide area of engagement, suggesting that the </a:t>
            </a:r>
            <a:r>
              <a:rPr lang="en" sz="1400" u="sng"/>
              <a:t>activity was not limited to a small section of the canvas</a:t>
            </a:r>
            <a:r>
              <a:rPr lang="en" sz="1400"/>
              <a:t>.</a:t>
            </a:r>
            <a:endParaRPr sz="1400"/>
          </a:p>
        </p:txBody>
      </p:sp>
      <p:pic>
        <p:nvPicPr>
          <p:cNvPr id="2296" name="Google Shape;22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562" y="2597750"/>
            <a:ext cx="5848874" cy="246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d Blood Cell (RCB) Disorders Treatment Breakthrough by Slidesgo">
  <a:themeElements>
    <a:clrScheme name="Simple Light">
      <a:dk1>
        <a:srgbClr val="232220"/>
      </a:dk1>
      <a:lt1>
        <a:srgbClr val="FBF8EE"/>
      </a:lt1>
      <a:dk2>
        <a:srgbClr val="B43E24"/>
      </a:dk2>
      <a:lt2>
        <a:srgbClr val="8D1900"/>
      </a:lt2>
      <a:accent1>
        <a:srgbClr val="C75238"/>
      </a:accent1>
      <a:accent2>
        <a:srgbClr val="F8F4E9"/>
      </a:accent2>
      <a:accent3>
        <a:srgbClr val="FFFFFF"/>
      </a:accent3>
      <a:accent4>
        <a:srgbClr val="3D3D3D"/>
      </a:accent4>
      <a:accent5>
        <a:srgbClr val="FFFFFF"/>
      </a:accent5>
      <a:accent6>
        <a:srgbClr val="FFFFFF"/>
      </a:accent6>
      <a:hlink>
        <a:srgbClr val="2322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